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68" d="100"/>
          <a:sy n="68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31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86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25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2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8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7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4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04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07.12.2023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17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61171" cy="323627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</a:t>
            </a:r>
            <a:r>
              <a:rPr lang="ru-RU" sz="6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br>
              <a:rPr lang="ru-RU" sz="6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Васильково»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07172" y="1995457"/>
            <a:ext cx="2586148" cy="845405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2"/>
          </p:nvPr>
        </p:nvSpPr>
        <p:spPr>
          <a:xfrm>
            <a:off x="882755" y="2391508"/>
            <a:ext cx="2586145" cy="101287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8" name="Объект 2"/>
          <p:cNvSpPr>
            <a:spLocks noGrp="1"/>
          </p:cNvSpPr>
          <p:nvPr>
            <p:ph sz="half" idx="4294967295"/>
          </p:nvPr>
        </p:nvSpPr>
        <p:spPr>
          <a:xfrm>
            <a:off x="618977" y="3951288"/>
            <a:ext cx="3066758" cy="1464774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о ходе образовательной деятельности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4294967295"/>
          </p:nvPr>
        </p:nvSpPr>
        <p:spPr>
          <a:xfrm>
            <a:off x="9629775" y="1995489"/>
            <a:ext cx="2141515" cy="68401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half" idx="4294967295"/>
          </p:nvPr>
        </p:nvSpPr>
        <p:spPr>
          <a:xfrm>
            <a:off x="8426549" y="3951288"/>
            <a:ext cx="3190196" cy="1464774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914615" y="1879703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3522722">
            <a:off x="4444000" y="2917619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908657">
            <a:off x="8090740" y="1781424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690540">
            <a:off x="7454882" y="2974666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334850" y="2395538"/>
            <a:ext cx="4078400" cy="141660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37882" y="3960813"/>
            <a:ext cx="3975368" cy="131762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Минобрнауки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189785" y="2395538"/>
            <a:ext cx="4989079" cy="141660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667138" cy="13359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Минпросвещения России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 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10,5-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реализации ОП ДО проводится в течение года и делится на два периода:</a:t>
            </a:r>
            <a:b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период (с 1 сентября по 31 мая);</a:t>
            </a:r>
            <a:b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9720974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функционирует 1 возрастная группа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11772"/>
              </p:ext>
            </p:extLst>
          </p:nvPr>
        </p:nvGraphicFramePr>
        <p:xfrm>
          <a:off x="1187173" y="2683566"/>
          <a:ext cx="8832590" cy="24679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3452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7109138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</a:tblGrid>
              <a:tr h="131092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 группы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Разновозрастная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года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–7 лет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15706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 направление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2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4294967295"/>
          </p:nvPr>
        </p:nvSpPr>
        <p:spPr>
          <a:xfrm>
            <a:off x="8397025" y="3690939"/>
            <a:ext cx="3438661" cy="120905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874039" y="2516163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</TotalTime>
  <Words>257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Ретро</vt:lpstr>
      <vt:lpstr>Образовательная программа дошкольного образования  МДОУ «Детский сад № 46  с. Васильково»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ДС</cp:lastModifiedBy>
  <cp:revision>19</cp:revision>
  <dcterms:created xsi:type="dcterms:W3CDTF">2023-05-23T07:08:07Z</dcterms:created>
  <dcterms:modified xsi:type="dcterms:W3CDTF">2023-12-07T11:45:41Z</dcterms:modified>
</cp:coreProperties>
</file>