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83" r:id="rId5"/>
    <p:sldId id="267" r:id="rId6"/>
    <p:sldId id="273" r:id="rId7"/>
    <p:sldId id="272" r:id="rId8"/>
    <p:sldId id="271" r:id="rId9"/>
    <p:sldId id="281" r:id="rId10"/>
    <p:sldId id="277" r:id="rId11"/>
    <p:sldId id="279" r:id="rId12"/>
    <p:sldId id="280" r:id="rId13"/>
    <p:sldId id="29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5" autoAdjust="0"/>
  </p:normalViewPr>
  <p:slideViewPr>
    <p:cSldViewPr>
      <p:cViewPr varScale="1">
        <p:scale>
          <a:sx n="51" d="100"/>
          <a:sy n="51" d="100"/>
        </p:scale>
        <p:origin x="12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7457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0341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714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8280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753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9036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1386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4572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5093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90204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9267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E54A7-E3D6-42BD-93EF-AF9127C19BE9}" type="datetimeFigureOut">
              <a:rPr lang="ru-RU" smtClean="0"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1524-7B1B-4610-B51B-62F7705865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95"/>
              </p:ext>
            </p:extLst>
          </p:nvPr>
        </p:nvGraphicFramePr>
        <p:xfrm>
          <a:off x="-2119" y="0"/>
          <a:ext cx="914611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Презентация" r:id="rId3" imgW="4569051" imgH="3425913" progId="PowerPoint.Show.8">
                  <p:embed/>
                </p:oleObj>
              </mc:Choice>
              <mc:Fallback>
                <p:oleObj name="Презентация" r:id="rId3" imgW="4569051" imgH="342591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19" y="0"/>
                        <a:ext cx="914611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005064"/>
            <a:ext cx="914611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2"/>
                </a:solidFill>
                <a:cs typeface="Aparajita" pitchFamily="34" charset="0"/>
              </a:rPr>
              <a:t>«Этот загадочный  космос» </a:t>
            </a:r>
            <a:endParaRPr lang="ru-RU" sz="2000" b="1" i="1" dirty="0">
              <a:solidFill>
                <a:schemeClr val="bg2"/>
              </a:solidFill>
              <a:cs typeface="Aparajita" pitchFamily="34" charset="0"/>
            </a:endParaRPr>
          </a:p>
          <a:p>
            <a:endParaRPr lang="ru-RU" sz="1600" b="1" i="1" dirty="0">
              <a:solidFill>
                <a:schemeClr val="bg2"/>
              </a:solidFill>
              <a:cs typeface="Aparajita" pitchFamily="34" charset="0"/>
            </a:endParaRPr>
          </a:p>
          <a:p>
            <a:endParaRPr lang="ru-RU" sz="1600" b="1" i="1" dirty="0">
              <a:solidFill>
                <a:srgbClr val="FFFF00"/>
              </a:solidFill>
              <a:cs typeface="Aparajit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D3BF7-5562-4CC0-8AA8-C9675C5E58D1}"/>
              </a:ext>
            </a:extLst>
          </p:cNvPr>
          <p:cNvSpPr txBox="1"/>
          <p:nvPr/>
        </p:nvSpPr>
        <p:spPr>
          <a:xfrm>
            <a:off x="1187624" y="33265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МДОУ «Детский сад №46 с. Васильково»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35ACD-E37F-4C11-9A3C-ECC0D2B6DACF}"/>
              </a:ext>
            </a:extLst>
          </p:cNvPr>
          <p:cNvSpPr txBox="1"/>
          <p:nvPr/>
        </p:nvSpPr>
        <p:spPr>
          <a:xfrm>
            <a:off x="3635896" y="1638672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Проект </a:t>
            </a:r>
          </a:p>
        </p:txBody>
      </p:sp>
    </p:spTree>
    <p:extLst>
      <p:ext uri="{BB962C8B-B14F-4D97-AF65-F5344CB8AC3E}">
        <p14:creationId xmlns:p14="http://schemas.microsoft.com/office/powerpoint/2010/main" val="168668869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188640"/>
            <a:ext cx="4860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ракет  дело интересное и увлекательное.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E1AA4-FA99-4092-82B5-0DD16345B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08753"/>
            <a:ext cx="3597864" cy="4797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63139-1D5C-45F2-B188-07C0EAB1D7B6}"/>
              </a:ext>
            </a:extLst>
          </p:cNvPr>
          <p:cNvSpPr txBox="1"/>
          <p:nvPr/>
        </p:nvSpPr>
        <p:spPr>
          <a:xfrm>
            <a:off x="539552" y="548679"/>
            <a:ext cx="359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Мой космический друг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BDBD4-253A-42BC-9338-4667095ED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55" y="1280761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831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6" y="291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456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завершающем этапе, с целью  обобщения знаний проведено  познавательно-развлекательное  мероприятие «Космическое путешествие». 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C96F78-562C-4E5D-9E23-8E018E5A8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41620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0173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036496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</a:p>
          <a:p>
            <a:pPr algn="just">
              <a:lnSpc>
                <a:spcPct val="80000"/>
              </a:lnSpc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работы по проекту я пришла к выводу, что подобные занятия, игры, продуктивная деятельность обогащают  знания детей о Космосе и космическом пространстве, расширяют знания об окружавшем мире.  Дети с интересом самостоятельно рассматривают книги, задают вопросы о космосе и интересуются профессией космонавта. Свои впечатления, знания отражают в играх. </a:t>
            </a:r>
          </a:p>
        </p:txBody>
      </p:sp>
      <p:pic>
        <p:nvPicPr>
          <p:cNvPr id="7" name="Picture 2" descr="C:\Users\Я\Desktop\космос\10601396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25227">
            <a:off x="2050961" y="2420128"/>
            <a:ext cx="3837806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1375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492896"/>
            <a:ext cx="5184576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1058952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8928992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Полёт апрельский небо озарил,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рывок Земли в космические дали.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Гагарин первым подвиг совершил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		приблизив то, о чем мы лишь мечтали.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  <a:b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Обучающий. 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Творческий.</a:t>
            </a:r>
          </a:p>
          <a:p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Игровой.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краткосрочный 1 неделя</a:t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дети старшей группы , воспитатели, родители.</a:t>
            </a: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>
                <a:solidFill>
                  <a:srgbClr val="FFFF00"/>
                </a:solidFill>
              </a:rPr>
              <a:t>.. </a:t>
            </a:r>
            <a:endParaRPr lang="ru-RU" dirty="0">
              <a:solidFill>
                <a:srgbClr val="FFFF00"/>
              </a:solidFill>
            </a:endParaRPr>
          </a:p>
          <a:p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Я\Desktop\космос\10601396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573">
            <a:off x="4429873" y="1029466"/>
            <a:ext cx="3837806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34147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342"/>
            <a:ext cx="9036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этапов познавательного развития  дошкольников – знакомство с понятием планета «Земля». На данном этапе  важно вызвать у детей интерес  к планете, на которой мы живём, желание узнать больше о её месте в космосе, сформировать представления детей о  роли человека в изучении и освоении космоса.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в этом направлении — это и часть патриотического воспитания: формирования чувства гордости  за свою страну и достижения учёных и космонавтов. 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проект поможет сформировать детям первоначальные представления о космическом пространстве.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 descr="C:\Users\Я\Desktop\космос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72" y="5301208"/>
            <a:ext cx="1709936" cy="133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6494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7" y="0"/>
            <a:ext cx="9142183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173038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позволит сформировать у детей более точные представления о космосе, отечественной космонавтике. Дети узнают об ученых и исследователях в области космологии, строении Солнечной системы, космонавтах. Данный проект позволит развить творческую активность детей и родителей, воспитать патриотические чувства у дошкольников.</a:t>
            </a:r>
          </a:p>
          <a:p>
            <a:pPr marL="273050" indent="173038" algn="just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173038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мини библиотеку для совместного рассматривания и чтения познавательной, художественной литературы «Космические дали»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группы к «Дню космонавтики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Выставка поделок  на тему «Космос рядом с нами» (совместно с родителями)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 развлекательное мероприятие «Космическое путешествие»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презентацию проекта.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обеспечение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художественной литературы: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Иллюстративный материал;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Фотоматериалы, презентации  о космосе</a:t>
            </a:r>
            <a:r>
              <a:rPr lang="ru-RU" dirty="0"/>
              <a:t>.</a:t>
            </a:r>
          </a:p>
          <a:p>
            <a:pPr marL="273050" indent="173038" algn="ctr">
              <a:buNone/>
            </a:pP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3050" indent="173038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8879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96448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формирование  у  детей старшего дошкольного возраста представлений о космическом пространстве, Солнечной системе и ее планетах, освоении космоса людьми.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расширять представление детей о многообразии космоса. Рассказать детям об интересных фактах и событиях космоса;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 с первым лётчиком-космонавтом Ю.А. Гагариным;                               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воображение, фантазию;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любовь и уважение к людям — первооткрывателям космоса, гордость за людей данной профессии, к своей Родине;                                   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родителей к совместной деятельности.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Я\Desktop\космос\106013960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794">
            <a:off x="2625226" y="4146523"/>
            <a:ext cx="2629852" cy="262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9990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8761" y="46881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проекта: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1 Подготовительный этап. 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Цель: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•  подбор дидактического и методического оснащения проекта;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• вовлечение детей и родителей в процессе решения поставленных задач;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• разработка плана мероприятий. 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Основной этап: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реализовать идеи проекта в ходе проведения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намеченных мероприятий, создать систему работы в данном направлении,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предусматривающую полное взаимодействие всех педагогов ДОУ и    родителей.</a:t>
            </a:r>
          </a:p>
          <a:p>
            <a:pPr fontAlgn="t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НОД</a:t>
            </a:r>
          </a:p>
          <a:p>
            <a:pPr fontAlgn="t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1.Познание: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«Покорение космоса»</a:t>
            </a:r>
          </a:p>
          <a:p>
            <a:pPr fontAlgn="t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Цель: объяснить детям, что такое космос, космическое пространство.    Познакомить с профессией космонавта</a:t>
            </a:r>
            <a:r>
              <a:rPr lang="ru-RU" dirty="0"/>
              <a:t>.  </a:t>
            </a: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Я\Desktop\космос\106013960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r="10207"/>
          <a:stretch/>
        </p:blipFill>
        <p:spPr bwMode="auto">
          <a:xfrm rot="2945952">
            <a:off x="2826945" y="3344420"/>
            <a:ext cx="3452587" cy="335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8619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Конструирование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«Наш космический корабль».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изучить название составных частей ракеты; самостоятельно конструировать ракету и фигуры космонавтов из природного материала.</a:t>
            </a:r>
          </a:p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Художественное творчество. ( рисование)</a:t>
            </a:r>
            <a:b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«Космический корабль».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учить передавать форму ракеты, развивать чувство композиции, воображение.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Лепка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«Космическое путешествие».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Аппликация: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использованием природного материала (крупы) «Солнышко»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коллективная «Планета инопланетян»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Мастерская «Умелые руки»</a:t>
            </a:r>
          </a:p>
          <a:p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008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6372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с использованием презентаций.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1.«Что такое космос».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2.«Голубая планета - Земля»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«Семья планет».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«Солнце - источник жизни на Земле».</a:t>
            </a: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 (рисунки совместного творчества детей и родителей «Каким я представляю себе космос») .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детских работ. 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 для детей с приглашением родителей. </a:t>
            </a:r>
          </a:p>
          <a:p>
            <a:pPr lvl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  поделок на тему: «Космос рядом с нами» совместные поделки родителей с детьми. </a:t>
            </a:r>
          </a:p>
          <a:p>
            <a:pPr marL="342900" indent="-342900">
              <a:buAutoNum type="arabicPeriod" startAt="4"/>
            </a:pPr>
            <a:endParaRPr lang="ru-RU" dirty="0"/>
          </a:p>
          <a:p>
            <a:pPr marL="342900" indent="-342900">
              <a:buAutoNum type="arabicPeriod" startAt="4"/>
            </a:pPr>
            <a:endParaRPr lang="ru-RU" dirty="0"/>
          </a:p>
          <a:p>
            <a:pPr marL="342900" indent="-342900">
              <a:buAutoNum type="arabicPeriod" startAt="4"/>
            </a:pPr>
            <a:endParaRPr lang="ru-RU" dirty="0"/>
          </a:p>
          <a:p>
            <a:pPr marL="342900" indent="-342900">
              <a:buAutoNum type="arabicPeriod" startAt="4"/>
            </a:pPr>
            <a:endParaRPr lang="ru-RU" dirty="0"/>
          </a:p>
        </p:txBody>
      </p:sp>
      <p:pic>
        <p:nvPicPr>
          <p:cNvPr id="10242" name="Picture 2" descr="C:\Users\Я\Desktop\космос\106013960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3837806" cy="383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9970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Я\Desktop\картинки-поделки\рамки\A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Ракеты  получились, результатом довольны: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ракеты создадим,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Луну полетим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8E56A9-0AE7-430C-967B-15969EA4EB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38401"/>
            <a:ext cx="3489852" cy="46531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27AB34-FC8A-4A53-8BB6-454DAFBD6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6" y="1718421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965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406</Words>
  <Application>Microsoft Office PowerPoint</Application>
  <PresentationFormat>Экран (4:3)</PresentationFormat>
  <Paragraphs>105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сад</cp:lastModifiedBy>
  <cp:revision>54</cp:revision>
  <dcterms:created xsi:type="dcterms:W3CDTF">2017-04-12T07:51:43Z</dcterms:created>
  <dcterms:modified xsi:type="dcterms:W3CDTF">2019-09-18T09:33:00Z</dcterms:modified>
</cp:coreProperties>
</file>