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3" r:id="rId4"/>
    <p:sldId id="280" r:id="rId5"/>
    <p:sldId id="275" r:id="rId6"/>
    <p:sldId id="279" r:id="rId7"/>
    <p:sldId id="276" r:id="rId8"/>
    <p:sldId id="277" r:id="rId9"/>
    <p:sldId id="284" r:id="rId10"/>
    <p:sldId id="281" r:id="rId11"/>
    <p:sldId id="282" r:id="rId12"/>
    <p:sldId id="283" r:id="rId13"/>
    <p:sldId id="278" r:id="rId14"/>
    <p:sldId id="257" r:id="rId15"/>
    <p:sldId id="268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7B6D9-ED10-4B8B-AA0C-7E097EC66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50CF92-5809-4013-AC8D-8633E1949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77DDA-A57E-4022-B7F1-9DCAA2A6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19CB9A-3B69-4013-A039-D584F6E5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34156-C35A-46BF-9086-6F8B482E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7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898F7-6CFF-4F34-B129-FF197E5F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59B25-2F3D-4860-B23A-4853C3273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ACCEE-0B85-49F8-82A8-2E8B1382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34F8C-FF38-4B49-854F-6E4E9DC3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FF528-196B-42B6-A64B-9FA8529E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371A7A-7C3D-4397-864A-E900C8A07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4CCC8B-CAA4-4680-8378-4FB556428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500D4-81D4-41B5-8DF3-7B899DC7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0ECBF7-3817-4029-84B8-1E745D23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95A76-8FB9-421C-8A4D-0CC176B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6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C0FBE-A6A8-44D5-B521-EBFD824A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7AAF5-855F-4386-82A3-6456A74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6C632-63D7-4048-8493-ED7A2F31E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0AD5F1-AD8A-4B9F-84FE-5C607F8A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99263-CFD8-4D70-9238-726CB7F5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2BD37-C64C-4407-B226-F0DECD1C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48517-932A-47C4-9BB5-A23E25817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85F7E-D208-4756-A0DA-35CB1E30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FCBC6B-387A-47A7-8931-56049027C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C3E38-EC61-4D5E-B5EF-E6DE46BF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6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8599A-3912-401A-BBF7-1813FB0C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D17AF-C248-4BBA-A3E4-71FB69DB9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FC097D-03BE-4EF7-9A60-6F3D62A0F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5661E0-767C-46D3-BE0A-10F0FDA32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00C8D-EBAC-4FD3-B56D-0B99D5C0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B321FB-3080-41E1-8184-3EB880C4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1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84E2C-0B82-42BD-8BE4-9F217EFD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5A3A30-F874-478E-8043-2F236312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F1B1C2-C411-4802-909D-F5E4C783D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8C7878-B1DF-4552-92DA-82FEE8948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AADE1E-EAF5-4AFC-8548-2BEDF80E7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953D90-D94B-4A9F-AEE7-1778F0DA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70AE9F-4CE3-460E-9CFA-10929A64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DEC736-A9D4-49D5-80C6-11BC32A1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3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3871B-76AA-4667-8799-29623BD6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1720FE-0788-4319-A2B8-01D8BCA8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79E642-C6AF-4A5A-BDE0-3D62FA15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FD89B0-2971-45B4-B157-D9F1CA82A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3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F49803-D0B9-4CC7-B135-E719BBF0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9AD527-B571-4C2C-9175-F6D64AA37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F50C7-59B9-43B0-86EE-27A7CEF4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4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57CE9-0AE9-4421-B64D-45FE9EBD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ABF56-081E-48FB-8572-487AD50A1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BFA7E-EFE5-4B7D-8D9F-D07B8F476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6763A2-D91E-4869-AC5A-E0AD9A2B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C71781-4870-4F49-9D20-1D5035D8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44A16-7B4A-4785-9E96-CEDEAB73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5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32F3A-646E-48D9-A293-2BF6E3FD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4C104C-E92E-4256-89EE-90E43DB69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3E211-FE26-4BF7-B4E1-38880459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7EE289-B0EC-4AA7-A47E-AB038905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CF32B-89A1-4538-825A-A51A0758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51B246-E9B9-479E-9AEC-53B6474D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5E7AB-25D4-4B15-BAC1-876F74B7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9D0DF6-7980-46AE-A03B-EDA62E2A0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22F86-F7F6-4F32-98BD-5362A41A0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389A4-2069-4107-9FCD-745757312FA1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ABFE9-4D12-478C-8A30-2963946CD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29CF7-5C20-4482-A285-E2AB5E28E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DF044-86D4-4890-AD80-8919E7422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5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980D96-CE86-41B2-BDAF-3970B642F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C7260-97C3-4EBA-B3CD-CF9F2234931A}"/>
              </a:ext>
            </a:extLst>
          </p:cNvPr>
          <p:cNvSpPr txBox="1"/>
          <p:nvPr/>
        </p:nvSpPr>
        <p:spPr>
          <a:xfrm>
            <a:off x="1610139" y="1948070"/>
            <a:ext cx="8945218" cy="39703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20650" h="95250"/>
          </a:sp3d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                          </a:t>
            </a:r>
            <a:r>
              <a:rPr lang="ru-RU" sz="72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Проект </a:t>
            </a:r>
          </a:p>
          <a:p>
            <a:r>
              <a:rPr lang="ru-RU" sz="72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«Мама самый лучший друг</a:t>
            </a:r>
            <a:r>
              <a:rPr lang="ru-RU" sz="7200" b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EFCFF-A9BE-4118-975A-5F94A1244EFC}"/>
              </a:ext>
            </a:extLst>
          </p:cNvPr>
          <p:cNvSpPr txBox="1"/>
          <p:nvPr/>
        </p:nvSpPr>
        <p:spPr>
          <a:xfrm>
            <a:off x="2385391" y="516835"/>
            <a:ext cx="8010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МДОУ «Детский сад №46 с. Васильково»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09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5449B2-D590-4C4C-8BE7-EFD3CB15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3" y="843940"/>
            <a:ext cx="4040760" cy="53876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F75758-379C-40F5-925C-6BC45A5B3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1303" y="1542900"/>
            <a:ext cx="5591673" cy="4193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ADC93-549F-43C7-BBCB-69942B262AB4}"/>
              </a:ext>
            </a:extLst>
          </p:cNvPr>
          <p:cNvSpPr txBox="1"/>
          <p:nvPr/>
        </p:nvSpPr>
        <p:spPr>
          <a:xfrm>
            <a:off x="6580263" y="178904"/>
            <a:ext cx="3887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Открытка для мамы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FC937-3500-4107-94A5-40D6D2FDA4EF}"/>
              </a:ext>
            </a:extLst>
          </p:cNvPr>
          <p:cNvSpPr txBox="1"/>
          <p:nvPr/>
        </p:nvSpPr>
        <p:spPr>
          <a:xfrm>
            <a:off x="1789043" y="178904"/>
            <a:ext cx="382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Нарисуем мы цветы</a:t>
            </a:r>
          </a:p>
        </p:txBody>
      </p:sp>
    </p:spTree>
    <p:extLst>
      <p:ext uri="{BB962C8B-B14F-4D97-AF65-F5344CB8AC3E}">
        <p14:creationId xmlns:p14="http://schemas.microsoft.com/office/powerpoint/2010/main" val="24355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D318B5-7E28-459D-B2A2-99E5BAC62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9" y="382555"/>
            <a:ext cx="4569668" cy="60928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0A0B71-D7E9-4970-93E9-B090E7408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67" y="382555"/>
            <a:ext cx="4409104" cy="58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8583F9-BEF6-4095-B4E6-3E12A8F9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8" y="191278"/>
            <a:ext cx="8770775" cy="65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CC17ED-2993-46CC-9346-07E9710B6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AA89B-8547-43B4-937A-6844F11F75F7}"/>
              </a:ext>
            </a:extLst>
          </p:cNvPr>
          <p:cNvSpPr txBox="1"/>
          <p:nvPr/>
        </p:nvSpPr>
        <p:spPr>
          <a:xfrm>
            <a:off x="1258957" y="1133061"/>
            <a:ext cx="97005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                        ІІІ Заключительный этап </a:t>
            </a:r>
          </a:p>
          <a:p>
            <a:r>
              <a:rPr lang="ru-RU" sz="3200" dirty="0">
                <a:solidFill>
                  <a:srgbClr val="002060"/>
                </a:solidFill>
              </a:rPr>
              <a:t>1.Оформление выставки творческих работ.</a:t>
            </a:r>
          </a:p>
          <a:p>
            <a:r>
              <a:rPr lang="ru-RU" sz="3200" dirty="0">
                <a:solidFill>
                  <a:srgbClr val="002060"/>
                </a:solidFill>
              </a:rPr>
              <a:t> 2. Проведение утренника «Для мамочки любимой» </a:t>
            </a:r>
          </a:p>
          <a:p>
            <a:r>
              <a:rPr lang="ru-RU" sz="3200" dirty="0">
                <a:solidFill>
                  <a:srgbClr val="002060"/>
                </a:solidFill>
              </a:rPr>
              <a:t>3. Подведение итогов реализации проекта, оформление и анализ результатов. </a:t>
            </a:r>
          </a:p>
          <a:p>
            <a:r>
              <a:rPr lang="ru-RU" sz="3200" dirty="0">
                <a:solidFill>
                  <a:srgbClr val="002060"/>
                </a:solidFill>
              </a:rPr>
              <a:t>4. Презентация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51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41475F-0A50-459F-9F87-AD7E18C4D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6" y="158620"/>
            <a:ext cx="11719248" cy="64614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3CAAA-A822-4E97-B346-86054CFA6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6" y="237931"/>
            <a:ext cx="4482210" cy="63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CCE06-0486-42A0-B163-9A49D2A3A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5831A8-7E9C-41A9-B6D0-F65603FF9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" y="0"/>
            <a:ext cx="11420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E7CF4-F6E9-4613-84A1-31D5720D1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125934"/>
            <a:ext cx="11978762" cy="6732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B4ACA-7A79-4344-BF75-E5807573B8BF}"/>
              </a:ext>
            </a:extLst>
          </p:cNvPr>
          <p:cNvSpPr txBox="1"/>
          <p:nvPr/>
        </p:nvSpPr>
        <p:spPr>
          <a:xfrm>
            <a:off x="894521" y="556591"/>
            <a:ext cx="98794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>
                  <a:solidFill>
                    <a:srgbClr val="92D050"/>
                  </a:solidFill>
                </a:ln>
                <a:solidFill>
                  <a:srgbClr val="FF0000"/>
                </a:solidFill>
              </a:rPr>
              <a:t>Тип проекта</a:t>
            </a:r>
            <a:r>
              <a:rPr lang="ru-RU" sz="4000" b="1" dirty="0">
                <a:ln>
                  <a:solidFill>
                    <a:srgbClr val="92D050"/>
                  </a:solidFill>
                </a:ln>
              </a:rPr>
              <a:t>: Информационно-</a:t>
            </a:r>
            <a:r>
              <a:rPr lang="ru-RU" sz="4000" b="1" dirty="0" err="1">
                <a:ln>
                  <a:solidFill>
                    <a:srgbClr val="92D050"/>
                  </a:solidFill>
                </a:ln>
              </a:rPr>
              <a:t>познавательный,творческий</a:t>
            </a:r>
            <a:endParaRPr lang="ru-RU" sz="4000" b="1" dirty="0">
              <a:ln>
                <a:solidFill>
                  <a:srgbClr val="92D050"/>
                </a:solidFill>
              </a:ln>
            </a:endParaRPr>
          </a:p>
          <a:p>
            <a:r>
              <a:rPr lang="ru-RU" sz="4000" b="1" dirty="0">
                <a:ln>
                  <a:solidFill>
                    <a:srgbClr val="92D050"/>
                  </a:solidFill>
                </a:ln>
              </a:rPr>
              <a:t> </a:t>
            </a:r>
            <a:r>
              <a:rPr lang="ru-RU" sz="4000" b="1" dirty="0">
                <a:ln>
                  <a:solidFill>
                    <a:srgbClr val="92D050"/>
                  </a:solidFill>
                </a:ln>
                <a:solidFill>
                  <a:srgbClr val="FF0000"/>
                </a:solidFill>
              </a:rPr>
              <a:t>Сроки реализации </a:t>
            </a:r>
            <a:r>
              <a:rPr lang="ru-RU" sz="4000" b="1" dirty="0">
                <a:ln>
                  <a:solidFill>
                    <a:srgbClr val="92D050"/>
                  </a:solidFill>
                </a:ln>
              </a:rPr>
              <a:t>:краткосрочный</a:t>
            </a:r>
          </a:p>
          <a:p>
            <a:r>
              <a:rPr lang="ru-RU" sz="4000" b="1" dirty="0">
                <a:ln>
                  <a:solidFill>
                    <a:srgbClr val="92D050"/>
                  </a:solidFill>
                </a:ln>
                <a:solidFill>
                  <a:srgbClr val="FF0000"/>
                </a:solidFill>
              </a:rPr>
              <a:t>Участники проекта </a:t>
            </a:r>
            <a:r>
              <a:rPr lang="ru-RU" sz="4000" b="1" dirty="0">
                <a:ln>
                  <a:solidFill>
                    <a:srgbClr val="92D050"/>
                  </a:solidFill>
                </a:ln>
              </a:rPr>
              <a:t>: воспитатели ДОУ , музыкальный работник , </a:t>
            </a:r>
          </a:p>
          <a:p>
            <a:r>
              <a:rPr lang="ru-RU" sz="4000" b="1" dirty="0">
                <a:ln>
                  <a:solidFill>
                    <a:srgbClr val="92D050"/>
                  </a:solidFill>
                </a:ln>
              </a:rPr>
              <a:t>воспитанники и их родители.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11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FDFC9-0110-4297-A540-37E5D062C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0"/>
            <a:ext cx="113637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E0010-4967-42EF-9BCB-9AAE6E81EE58}"/>
              </a:ext>
            </a:extLst>
          </p:cNvPr>
          <p:cNvSpPr txBox="1"/>
          <p:nvPr/>
        </p:nvSpPr>
        <p:spPr>
          <a:xfrm>
            <a:off x="218661" y="715617"/>
            <a:ext cx="799106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C00000"/>
                </a:solidFill>
              </a:rPr>
              <a:t>Актуальность  проекта:</a:t>
            </a:r>
          </a:p>
          <a:p>
            <a:r>
              <a:rPr lang="ru-RU" dirty="0"/>
              <a:t> </a:t>
            </a:r>
            <a:r>
              <a:rPr lang="ru-RU" sz="2400" dirty="0"/>
              <a:t>Мама считается хранительницей семьи. Именно она играет важную роль в жизни каждого человека. Развитие отношений между ребёнком и матерью имеет большое значение для развития. Её любовь – это забота и помощь во всём. Несмотря на это, всё чаще любовь к маме дети связывают только с материальными, а не с духовными ценностями. У дошкольников преобладает потребительское, а иногда и неуважительное отношение к матери. Детский сад должен стать связующим звеном между детьми и родителями, помочь им узнать, понять и принять друг друга, воспитать в ребёнке любовь, уважение, чувство сопереживания, благодарности  близкому человеку – маме. Необходимость формирования данного компонента нравственного воспитания  привели к выбору темы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29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6CEC5-791B-42FC-B05F-80E49143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936CA-A558-4BE4-B477-7711C90F6C59}"/>
              </a:ext>
            </a:extLst>
          </p:cNvPr>
          <p:cNvSpPr txBox="1"/>
          <p:nvPr/>
        </p:nvSpPr>
        <p:spPr>
          <a:xfrm>
            <a:off x="1212574" y="815009"/>
            <a:ext cx="922351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Цель проекта:</a:t>
            </a:r>
          </a:p>
          <a:p>
            <a:r>
              <a:rPr lang="ru-RU" sz="4000" dirty="0">
                <a:solidFill>
                  <a:srgbClr val="0070C0"/>
                </a:solidFill>
              </a:rPr>
              <a:t> Приобщение детей к общечеловеческим ценностям, формирование осознанного понимания значимости мамы в жизни ребёнка, семьи, воспитание любви и привязанности к самому близкому и родному человеку – маме.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17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84165C-54AE-4516-B939-352FB85E0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14"/>
            <a:ext cx="12192000" cy="6582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9CCC4-7792-4FD2-B29F-FE521AEECAD3}"/>
              </a:ext>
            </a:extLst>
          </p:cNvPr>
          <p:cNvSpPr txBox="1"/>
          <p:nvPr/>
        </p:nvSpPr>
        <p:spPr>
          <a:xfrm>
            <a:off x="218661" y="135615"/>
            <a:ext cx="878619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Задачи проекта:</a:t>
            </a:r>
          </a:p>
          <a:p>
            <a:r>
              <a:rPr lang="ru-RU" sz="2800" dirty="0"/>
              <a:t> 1. Обогащать и расширять представления дошкольников о роли матери в жизни ребёнка, семьи. 2. Способствовать созданию семейных традиций, тёплых взаимоотношений в семье.</a:t>
            </a:r>
          </a:p>
          <a:p>
            <a:r>
              <a:rPr lang="ru-RU" sz="2800" dirty="0"/>
              <a:t> 3. Формировать представления о международном празднике «День матери».</a:t>
            </a:r>
          </a:p>
          <a:p>
            <a:r>
              <a:rPr lang="ru-RU" sz="2800" dirty="0"/>
              <a:t> 4. Развивать коммуникативные навыки детей, творческие способности в продуктивной и музыкальной деятельности.</a:t>
            </a:r>
          </a:p>
          <a:p>
            <a:r>
              <a:rPr lang="ru-RU" sz="2800" dirty="0"/>
              <a:t> 5. Обогащать детско-родительские отношения опытом совместной творческой деятельности. </a:t>
            </a:r>
          </a:p>
          <a:p>
            <a:r>
              <a:rPr lang="ru-RU" sz="2800" dirty="0"/>
              <a:t>6. Воспитывать чувство любви и уважения к маме, способствовать развитию эмоциональной отзывчивости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19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0A0CF9-B6D0-40FB-8F44-FCAC812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2EA5E-5DBB-482A-A975-BFC363E97FE0}"/>
              </a:ext>
            </a:extLst>
          </p:cNvPr>
          <p:cNvSpPr txBox="1"/>
          <p:nvPr/>
        </p:nvSpPr>
        <p:spPr>
          <a:xfrm>
            <a:off x="3955773" y="357809"/>
            <a:ext cx="7056783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Ожидаемые результаты проекта: 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Развитие личности ребёнка как активного участника проекта.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Обогащение детей знаниями о празднике «День матери»,, о роли мамы, осознание доброго, заботливого отношения к ней.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3. Расширение представлений о женских профессиях, их значимости для других людей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 4.  Создание благоприятных условий для саморазвития ребёнка, совершенствования практических навыков общения со сверстниками и взрослыми, проявления его творческой активности.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5. Создание трогательной, душевной атмосферы во время совместной деятельности  детей и родителей.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6. Повышение педагогической культуры родителей</a:t>
            </a:r>
            <a:r>
              <a:rPr lang="ru-RU" sz="2000" dirty="0"/>
              <a:t>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09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11324-9AC6-41DF-A285-B9FEE5F7A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92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C1FC2-2C86-4F6C-B2F2-F188EC0F954C}"/>
              </a:ext>
            </a:extLst>
          </p:cNvPr>
          <p:cNvSpPr txBox="1"/>
          <p:nvPr/>
        </p:nvSpPr>
        <p:spPr>
          <a:xfrm>
            <a:off x="1265582" y="1019381"/>
            <a:ext cx="96608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                    І Подготовительный этап</a:t>
            </a:r>
          </a:p>
          <a:p>
            <a:r>
              <a:rPr lang="ru-RU" sz="2000" dirty="0"/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Постановка целей, определение актуальности и значимости проекта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2. Анализ проблемы: что уже есть и что нужно сделать.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Определение задач воспитательно-образовательной работы, планирование деятельности, определение содержания деятельности всех участников проекта 4. Организация предметно-развивающей среды в группе, подбор оборудования.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5. Подготовка презентаций, подбор наглядного и игрового материала, пособий, методической, справочной, энциклопедической и художественной литературы по тематике проекта.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6. Подбор информации о праздниках.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7. Сбор фотографий детей с мамами.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8. Опрос детей «Что я знаю о маме?»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9. Знакомство родителей с задачами проекта, привлечение их к участию в жизни группы, подготовка информации для них по теме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51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1E3B11-E67A-40BB-9387-E08CC03F6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A1BFD-F126-44BC-AF72-E473F3A464FB}"/>
              </a:ext>
            </a:extLst>
          </p:cNvPr>
          <p:cNvSpPr txBox="1"/>
          <p:nvPr/>
        </p:nvSpPr>
        <p:spPr>
          <a:xfrm>
            <a:off x="815009" y="616226"/>
            <a:ext cx="107541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 </a:t>
            </a:r>
            <a:r>
              <a:rPr lang="ru-RU" sz="3200" i="1" dirty="0">
                <a:solidFill>
                  <a:srgbClr val="0070C0"/>
                </a:solidFill>
              </a:rPr>
              <a:t>ІІ Основной этап. Реализация проекта</a:t>
            </a:r>
            <a:r>
              <a:rPr lang="ru-RU" sz="2400" i="1" dirty="0"/>
              <a:t>.</a:t>
            </a:r>
          </a:p>
          <a:p>
            <a:r>
              <a:rPr lang="ru-RU" sz="2400" i="1" dirty="0"/>
              <a:t>  </a:t>
            </a:r>
            <a:r>
              <a:rPr lang="ru-RU" sz="2400" i="1" dirty="0">
                <a:solidFill>
                  <a:srgbClr val="002060"/>
                </a:solidFill>
              </a:rPr>
              <a:t>Реализация проекта в разных видах деятельности :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 1.Познавательные занятия «Моя дружная семья», создание проблемной ситуации «Что за праздник «День Матери»?» (знакомство с историей праздника).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 2.Беседы , «Как я помогаю, дома маме», «Зачем  человеку нужна мама?»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, «Кем работает моя мама», «Мамины руки самые добрые»,</a:t>
            </a:r>
          </a:p>
          <a:p>
            <a:r>
              <a:rPr lang="ru-RU" sz="2400" i="1" dirty="0">
                <a:solidFill>
                  <a:srgbClr val="002060"/>
                </a:solidFill>
              </a:rPr>
              <a:t> «Как мы с мамой играем»</a:t>
            </a:r>
            <a:r>
              <a:rPr lang="ru-RU" dirty="0"/>
              <a:t> . </a:t>
            </a:r>
            <a:r>
              <a:rPr lang="ru-RU" sz="2400" dirty="0">
                <a:solidFill>
                  <a:srgbClr val="002060"/>
                </a:solidFill>
              </a:rPr>
              <a:t> «Есть ли счастье без мамы?», «Обязанности в семье», «Маме надо помогать»</a:t>
            </a:r>
            <a:r>
              <a:rPr lang="ru-RU" sz="2400" i="1" dirty="0">
                <a:solidFill>
                  <a:srgbClr val="002060"/>
                </a:solidFill>
              </a:rPr>
              <a:t>.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3.Рассматривание сюжетных картин на тему «Семья», «Женские профессии».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4.Игровая ситуация «Идём с мамой в магазин».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5.Дидактические игры «Как мы помогаем  маме», «Дружная семья», «Маленькая хозяйка», «Назови ласково», «Профессия моей мамы». 6.Настольно-печатные игры «Кем быть?», «Кому, что нужно для работы?». 7.Рассматривание семейных альбомов.8. Чтение художественной литературы 9. Конкурс чтецов  </a:t>
            </a:r>
          </a:p>
        </p:txBody>
      </p:sp>
    </p:spTree>
    <p:extLst>
      <p:ext uri="{BB962C8B-B14F-4D97-AF65-F5344CB8AC3E}">
        <p14:creationId xmlns:p14="http://schemas.microsoft.com/office/powerpoint/2010/main" val="39961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AD158-C4A0-4C91-85E6-CA04FC8EB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2" y="1045029"/>
            <a:ext cx="3981839" cy="53091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0136F6-BAE9-4C38-B294-7699BA01B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85" y="877078"/>
            <a:ext cx="4107802" cy="5477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139CB-F08C-444E-BCE7-3BDA698AC121}"/>
              </a:ext>
            </a:extLst>
          </p:cNvPr>
          <p:cNvSpPr txBox="1"/>
          <p:nvPr/>
        </p:nvSpPr>
        <p:spPr>
          <a:xfrm>
            <a:off x="3974841" y="223935"/>
            <a:ext cx="4516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Моя мама </a:t>
            </a:r>
          </a:p>
        </p:txBody>
      </p:sp>
    </p:spTree>
    <p:extLst>
      <p:ext uri="{BB962C8B-B14F-4D97-AF65-F5344CB8AC3E}">
        <p14:creationId xmlns:p14="http://schemas.microsoft.com/office/powerpoint/2010/main" val="348334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655</Words>
  <Application>Microsoft Office PowerPoint</Application>
  <PresentationFormat>Широкоэкранный</PresentationFormat>
  <Paragraphs>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Bahnschrift Light 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сад</cp:lastModifiedBy>
  <cp:revision>17</cp:revision>
  <dcterms:created xsi:type="dcterms:W3CDTF">2019-08-19T11:53:47Z</dcterms:created>
  <dcterms:modified xsi:type="dcterms:W3CDTF">2019-09-18T09:54:14Z</dcterms:modified>
</cp:coreProperties>
</file>