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7" r:id="rId7"/>
    <p:sldId id="263" r:id="rId8"/>
    <p:sldId id="268" r:id="rId9"/>
    <p:sldId id="264" r:id="rId10"/>
    <p:sldId id="283" r:id="rId11"/>
    <p:sldId id="282" r:id="rId12"/>
    <p:sldId id="278" r:id="rId13"/>
    <p:sldId id="281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15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2000"/>
            <a:lum/>
          </a:blip>
          <a:srcRect/>
          <a:stretch>
            <a:fillRect l="-32000" t="8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6A08-986E-4654-B88A-ADC8C503AB6C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BB19-2E7C-44F9-A4E7-8779E5F4E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8002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ru-RU" sz="54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br>
              <a:rPr lang="ru-RU" sz="54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«Светлая -Пасха»</a:t>
            </a:r>
            <a:br>
              <a:rPr lang="ru-RU" sz="60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66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sz="6600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21088"/>
            <a:ext cx="6048672" cy="864096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МДОУ « Детский сад № 46 с. </a:t>
            </a:r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Васильково»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2C0E9-1E40-4046-8DEE-512B1DAFE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5256584" cy="4680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A0AC4-92FD-4452-B6C2-9D2F0592369D}"/>
              </a:ext>
            </a:extLst>
          </p:cNvPr>
          <p:cNvSpPr txBox="1"/>
          <p:nvPr/>
        </p:nvSpPr>
        <p:spPr>
          <a:xfrm>
            <a:off x="2843808" y="188640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Просмотр презентаций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89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EA032-FC8A-452C-B746-0B50042B9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93" y="3668757"/>
            <a:ext cx="4176464" cy="3009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F7B250-29E1-4C87-9512-7640A163803F}"/>
              </a:ext>
            </a:extLst>
          </p:cNvPr>
          <p:cNvSpPr txBox="1"/>
          <p:nvPr/>
        </p:nvSpPr>
        <p:spPr>
          <a:xfrm>
            <a:off x="2699792" y="18864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Развлечение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 в гости к нам пришла».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4BDDF-376E-490D-91DC-80718ABE9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8" y="836712"/>
            <a:ext cx="4176464" cy="3024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EE0B67-3C1E-4E1B-8A71-D9629B00F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81" y="773198"/>
            <a:ext cx="4032447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F210E1-1F88-423F-8D3E-658A6207AE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6" y="1340768"/>
            <a:ext cx="4866223" cy="3312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8CD82-19C4-437A-B348-8B68D3A65F15}"/>
              </a:ext>
            </a:extLst>
          </p:cNvPr>
          <p:cNvSpPr txBox="1"/>
          <p:nvPr/>
        </p:nvSpPr>
        <p:spPr>
          <a:xfrm>
            <a:off x="2806570" y="188640"/>
            <a:ext cx="507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Наши работы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D78FF-62F1-432A-96AD-C5AC22F22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60" y="1052736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E5D79B-8567-4B94-ACF5-78EC4833A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545AB7-BC4A-4913-8B30-CFD2B7AA2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813888" cy="50851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94FE0-7ACA-4160-AD56-22298F1E4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0" y="620688"/>
            <a:ext cx="348985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170414_101723.jpg">
            <a:extLst>
              <a:ext uri="{FF2B5EF4-FFF2-40B4-BE49-F238E27FC236}">
                <a16:creationId xmlns:a16="http://schemas.microsoft.com/office/drawing/2014/main" id="{6BEF01E9-BCEC-4850-9F3E-D9168307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331640" y="980728"/>
            <a:ext cx="6736406" cy="424847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3A2B4-93AB-48F9-9FAD-4CF4D1658F2F}"/>
              </a:ext>
            </a:extLst>
          </p:cNvPr>
          <p:cNvSpPr txBox="1"/>
          <p:nvPr/>
        </p:nvSpPr>
        <p:spPr>
          <a:xfrm>
            <a:off x="1796034" y="5445224"/>
            <a:ext cx="6520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Спасибо за  внимание!  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193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6912768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Тип проекта</a:t>
            </a:r>
            <a:r>
              <a:rPr lang="ru-RU" sz="2400" b="1" dirty="0">
                <a:latin typeface="Arial Narrow" panose="020B0606020202030204" pitchFamily="34" charset="0"/>
                <a:ea typeface="Calibri"/>
                <a:cs typeface="Times New Roman"/>
              </a:rPr>
              <a:t>: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 творческий, досуговый, </a:t>
            </a:r>
            <a:r>
              <a:rPr lang="ru-RU" sz="2400" dirty="0" err="1">
                <a:latin typeface="Arial Narrow" panose="020B0606020202030204" pitchFamily="34" charset="0"/>
                <a:ea typeface="Calibri"/>
                <a:cs typeface="Times New Roman"/>
              </a:rPr>
              <a:t>детско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 – взрослый.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Участники проекта :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. дети старшей и средней группы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Продолжительность: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 краткосрочный </a:t>
            </a:r>
          </a:p>
        </p:txBody>
      </p:sp>
    </p:spTree>
    <p:extLst>
      <p:ext uri="{BB962C8B-B14F-4D97-AF65-F5344CB8AC3E}">
        <p14:creationId xmlns:p14="http://schemas.microsoft.com/office/powerpoint/2010/main" val="50614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1682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Актуальность темы: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В настоящее время дети, да и мы взрослые, не знаем русских обычаев, традиций, связанных с народными христианскими праздниками. И  если взрослые будут интересоваться русской народной культурой и рассказывать своим детям, играть в игры, придерживаться обычаев русского народа, то дети тоже будут в дальнейшем знать культуру и традиции нашего народа.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168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Цель: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Приобщение детей дошкольного возраста к народному культурному наследию празднованию Светлого Христова Воскресенья средствами литературы, музыки, изобразительной и двигательной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82092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3"/>
            <a:ext cx="8928992" cy="679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Задачи: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Прививать уважение и любовь к православным традициям своего народа, воспитывать нравственные и эстетические чувства.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Знакомить детей в доступной форме с основным смыслом празднования православной Пасхи, используя народные игры, забавы, хороводы.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Развивать познавательную активность, любознательность детей через знакомство с историей и традициями православного праздника «Пасха».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Обогащать словарный запас детей («Пасха», «Светлое Христово Воскресенье», «Благовест», «традиции», «обряды»).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Знакомить детей с особенностями православной музыки – звоном колоколов, звучанием церковного хора, классической музыки, праздничных пасхальных звонов.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Способствовать формированию личности ребёнка как носителя нравственных ценностей (гуманность, доброта, умение прощать, забота, преданность человеческим идеалам).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Вызвать у детей эмоционально – положительные отношения к народным праздничным традициям и обычаям.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Создать условия для реализации творческой деятельности.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/>
                <a:cs typeface="Times New Roman"/>
              </a:rPr>
              <a:t>Воспитывать чувство гордости, патриотизма, а также отношение к собственному народному искусству как к национальному достоянию.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6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9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056784" cy="625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Этапы реализации проекта: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Подготовительный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(составление плана проекта, сбор материалов)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Анализирующий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(выяснение уровня </a:t>
            </a:r>
            <a:r>
              <a:rPr lang="ru-RU" sz="2400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сформированности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у детей представлений о празднике Пасха).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Ознакомительно – формирующий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(циклы занятий в различных образовательных областях по данной проблеме, организация родителей при проведении данного проекта).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Оформление мини – выставки</a:t>
            </a:r>
            <a:r>
              <a:rPr lang="ru-RU" sz="2400" dirty="0">
                <a:solidFill>
                  <a:srgbClr val="00B05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«Пасхальное чудо».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Проведение праздника</a:t>
            </a: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«Пасха в гости к нам пришла».</a:t>
            </a:r>
          </a:p>
        </p:txBody>
      </p:sp>
    </p:spTree>
    <p:extLst>
      <p:ext uri="{BB962C8B-B14F-4D97-AF65-F5344CB8AC3E}">
        <p14:creationId xmlns:p14="http://schemas.microsoft.com/office/powerpoint/2010/main" val="203656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714489"/>
            <a:ext cx="2319076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Дети подготовительной группы.</a:t>
            </a:r>
          </a:p>
        </p:txBody>
      </p:sp>
      <p:sp>
        <p:nvSpPr>
          <p:cNvPr id="4" name="Овал 3"/>
          <p:cNvSpPr/>
          <p:nvPr/>
        </p:nvSpPr>
        <p:spPr>
          <a:xfrm>
            <a:off x="2571736" y="2928934"/>
            <a:ext cx="2214578" cy="21431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Воспитатели группы.</a:t>
            </a:r>
          </a:p>
        </p:txBody>
      </p:sp>
      <p:sp>
        <p:nvSpPr>
          <p:cNvPr id="5" name="Овал 4"/>
          <p:cNvSpPr/>
          <p:nvPr/>
        </p:nvSpPr>
        <p:spPr>
          <a:xfrm>
            <a:off x="5148064" y="3068960"/>
            <a:ext cx="2160240" cy="223224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Музыкальный руководитель.</a:t>
            </a:r>
          </a:p>
        </p:txBody>
      </p:sp>
      <p:sp>
        <p:nvSpPr>
          <p:cNvPr id="6" name="Овал 5"/>
          <p:cNvSpPr/>
          <p:nvPr/>
        </p:nvSpPr>
        <p:spPr>
          <a:xfrm>
            <a:off x="6804248" y="1268760"/>
            <a:ext cx="2160240" cy="20162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Times New Roman"/>
              </a:rPr>
              <a:t>Родители.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75382" y="356390"/>
            <a:ext cx="3052254" cy="13444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Участники проекта: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555776" y="1700808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0"/>
          </p:cNvCxnSpPr>
          <p:nvPr/>
        </p:nvCxnSpPr>
        <p:spPr>
          <a:xfrm rot="5400000">
            <a:off x="3155479" y="2215950"/>
            <a:ext cx="1236531" cy="18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12379" y="1769227"/>
            <a:ext cx="86409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27636" y="1628800"/>
            <a:ext cx="99263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8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2392"/>
            <a:ext cx="8640960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Ресурсы: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Методическая литература.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Выставка «Пасхальное чудо».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Подбор материала, игрушек, атрибутов для игровой деятельности, игры, иллюстрированный материал, художественная литература, фольклор по данной теме, музыкальные инструменты, аудиозаписи, использование мультимедиа.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Подбор материала для продуктивной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91855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3"/>
            <a:ext cx="6912768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Ожидаемые результаты: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Сформировать представления у детей о праздновании православной Пасхи.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Создание мини –выставки «Пасхальное чудо».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Arial Narrow" panose="020B0606020202030204" pitchFamily="34" charset="0"/>
                <a:ea typeface="Calibri"/>
                <a:cs typeface="Times New Roman"/>
              </a:rPr>
              <a:t>Проведение праздника «Пасха в гости к нам пришла».</a:t>
            </a:r>
          </a:p>
        </p:txBody>
      </p:sp>
    </p:spTree>
    <p:extLst>
      <p:ext uri="{BB962C8B-B14F-4D97-AF65-F5344CB8AC3E}">
        <p14:creationId xmlns:p14="http://schemas.microsoft.com/office/powerpoint/2010/main" val="345699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459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Monotype Corsiva</vt:lpstr>
      <vt:lpstr>Symbol</vt:lpstr>
      <vt:lpstr>Тема Office</vt:lpstr>
      <vt:lpstr>  «Светлая -Пасха»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сад</cp:lastModifiedBy>
  <cp:revision>31</cp:revision>
  <dcterms:created xsi:type="dcterms:W3CDTF">2015-03-09T19:39:10Z</dcterms:created>
  <dcterms:modified xsi:type="dcterms:W3CDTF">2020-03-04T10:06:58Z</dcterms:modified>
</cp:coreProperties>
</file>