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4" r:id="rId3"/>
    <p:sldId id="292" r:id="rId4"/>
    <p:sldId id="291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7" r:id="rId13"/>
    <p:sldId id="275" r:id="rId14"/>
    <p:sldId id="274" r:id="rId15"/>
    <p:sldId id="268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0" cy="185738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ПРАВИЛА ДВИЖЕНИЯ ДЛЯ ВЕЛОСИПЕДИСТОВ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C61BEC-3D9F-4406-947D-9253FE57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3933056"/>
            <a:ext cx="5688632" cy="2193107"/>
          </a:xfrm>
        </p:spPr>
        <p:txBody>
          <a:bodyPr>
            <a:normAutofit/>
          </a:bodyPr>
          <a:lstStyle/>
          <a:p>
            <a:r>
              <a:rPr lang="ru-RU" dirty="0"/>
              <a:t>Подготовила воспитатель: Марченко Ирина Алексеевна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МДОУ «Детский сад № 46 С. Васильково»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6541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ТРЕБОВАНИЯ  К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ТЕХНИЧЕСКОМУ СОСТОЯНИЮ       ВЕЛОСИПЕДА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143116"/>
            <a:ext cx="735811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algn="just">
              <a:lnSpc>
                <a:spcPct val="12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Велосипед всегда должен иметь исправные тормоза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рулевое управление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звуковой сигнал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(звонок). </a:t>
            </a:r>
          </a:p>
          <a:p>
            <a:pPr indent="514350" algn="just">
              <a:lnSpc>
                <a:spcPct val="12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При движении на дорогах в тёмное время суток велосипед должен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быть оборудован впереди фонариком (фарой) белого цвета, сзади фонарём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красного цвета, с боковых сторон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световозрващателями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оранжевого или красного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58180" cy="12144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ВОДИТЕЛЯМ   ВЕЛОСИПЕДА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14488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Двигаться при неисправности тормозной системы или рулевого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управления. </a:t>
            </a:r>
          </a:p>
          <a:p>
            <a:pPr indent="342900" algn="just"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Ездить на велосипеде, не держась за руль хотя бы одной рукой.</a:t>
            </a:r>
            <a:endParaRPr lang="ru-RU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342900" algn="just"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Перевозить пассажиров, </a:t>
            </a:r>
          </a:p>
          <a:p>
            <a:pPr indent="342900" algn="just"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Двигаться по проезжей части улицы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ОБЯЗАННОСТИ  ВЕЛОСИПЕДИСТА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643050"/>
            <a:ext cx="7143800" cy="430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дороге необходимо держаться крайней правой полосы, на расстоянии не более 1 м от тротуара или обочины. </a:t>
            </a:r>
          </a:p>
          <a:p>
            <a:pPr indent="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повороте нужно убедиться  в отсутствии опасности, уступить дорогу транспортному средству, движущемуся по  дороге.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    ЗНАКИ 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ВЕЛОСИПЕДИСТА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" name="Picture 2" descr="http://player.myshared.ru/939246/data/images/img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2971800" cy="2657476"/>
          </a:xfrm>
          <a:prstGeom prst="rect">
            <a:avLst/>
          </a:prstGeom>
          <a:noFill/>
        </p:spPr>
      </p:pic>
      <p:pic>
        <p:nvPicPr>
          <p:cNvPr id="5" name="Picture 8" descr="http://player.myshared.ru/1176194/data/images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2867025" cy="2790825"/>
          </a:xfrm>
          <a:prstGeom prst="rect">
            <a:avLst/>
          </a:prstGeom>
          <a:noFill/>
        </p:spPr>
      </p:pic>
      <p:pic>
        <p:nvPicPr>
          <p:cNvPr id="6" name="Picture 14" descr="http://player.myshared.ru/1220410/data/images/img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143380"/>
            <a:ext cx="24860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</a:t>
            </a:r>
            <a:endParaRPr lang="ru-RU" sz="4000" dirty="0"/>
          </a:p>
        </p:txBody>
      </p:sp>
      <p:pic>
        <p:nvPicPr>
          <p:cNvPr id="3" name="Picture 6" descr="http://cs418128.vk.me/v418128313/6328/5PJurgTaUQ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643050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2144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 ОШИБКИ  И ОБЪЯСНИ   ПРАВИЛО</a:t>
            </a:r>
            <a:endParaRPr lang="ru-RU" dirty="0"/>
          </a:p>
        </p:txBody>
      </p:sp>
      <p:pic>
        <p:nvPicPr>
          <p:cNvPr id="3" name="Picture 4" descr="http://fs00.infourok.ru/images/doc/131/153553/64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6096000" cy="442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4443446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04664"/>
            <a:ext cx="8115328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Внимание!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</a:t>
            </a:r>
            <a:r>
              <a:rPr lang="ru-RU" sz="4000" b="1" dirty="0">
                <a:solidFill>
                  <a:srgbClr val="00B050"/>
                </a:solidFill>
              </a:rPr>
              <a:t>Весенние каникулы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7638"/>
            <a:ext cx="76717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Дорогие ребята ! </a:t>
            </a:r>
          </a:p>
          <a:p>
            <a:r>
              <a:rPr lang="ru-RU" sz="2800" b="1" dirty="0"/>
              <a:t>Наступила весна Весеннее солнышко зовет на прогулку. Так здорово погулять на улице. Но к сожалению не все дети ведут себя правильно на улице.(играют прямо на проезжей части , перебегают дорогу ,не смотрят на близко идущий транспорт, не пристегивают ремни безопасности ,когда едут в автомобиле.</a:t>
            </a:r>
          </a:p>
          <a:p>
            <a:r>
              <a:rPr lang="ru-RU" sz="2800" b="1" dirty="0"/>
              <a:t>А ведь все это может привести к большой трагедии.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3183E-F16E-4608-B4A7-F42AC77AB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63"/>
            <a:ext cx="9144000" cy="6467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95070-F615-485A-AD4B-FA61B6C53671}"/>
              </a:ext>
            </a:extLst>
          </p:cNvPr>
          <p:cNvSpPr txBox="1"/>
          <p:nvPr/>
        </p:nvSpPr>
        <p:spPr>
          <a:xfrm>
            <a:off x="899592" y="2564904"/>
            <a:ext cx="763284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Помните что в весенние дни движение становится интенсивнее . Выезжают и те водители которые зимой не ездят .</a:t>
            </a:r>
          </a:p>
          <a:p>
            <a:r>
              <a:rPr lang="ru-RU" sz="2400" dirty="0"/>
              <a:t>Это водители мопедов, мотоциклов и велосипедов.</a:t>
            </a:r>
          </a:p>
          <a:p>
            <a:r>
              <a:rPr lang="ru-RU" sz="2400" dirty="0"/>
              <a:t>В сухую солнечную погоду водители едут быстрее чем обычно . Поэтому  всегда будьте внимательны. Смотрите по сторонам , не перебегайте дорогу в близи идущего транспорта.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0562B-75E8-45E6-8DBD-E5B2D1C4C5DD}"/>
              </a:ext>
            </a:extLst>
          </p:cNvPr>
          <p:cNvSpPr txBox="1"/>
          <p:nvPr/>
        </p:nvSpPr>
        <p:spPr>
          <a:xfrm>
            <a:off x="2051720" y="1286077"/>
            <a:ext cx="58326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Дорогие ребята </a:t>
            </a:r>
          </a:p>
        </p:txBody>
      </p:sp>
    </p:spTree>
    <p:extLst>
      <p:ext uri="{BB962C8B-B14F-4D97-AF65-F5344CB8AC3E}">
        <p14:creationId xmlns:p14="http://schemas.microsoft.com/office/powerpoint/2010/main" val="350540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9FEA05-4041-4C22-8552-74CF53842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  ЗАГАДКУ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143116"/>
            <a:ext cx="71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конь не ест овса,</a:t>
            </a:r>
          </a:p>
          <a:p>
            <a:pPr algn="ctr" fontAlgn="base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Вместо ног - два колеса.</a:t>
            </a:r>
          </a:p>
          <a:p>
            <a:pPr algn="ctr" fontAlgn="base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Сядь верхом и мчись на нем,</a:t>
            </a:r>
          </a:p>
          <a:p>
            <a:pPr algn="ctr" fontAlgn="base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Только лучше правь рулем.</a:t>
            </a:r>
          </a:p>
          <a:p>
            <a:pPr algn="ctr" fontAlgn="base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</a:p>
          <a:p>
            <a:pPr algn="ctr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384904" cy="45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движения для велосипедистов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основные правила дорожного движения для велосипедистов;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дать обучающимся понятие о том, что велосипедист является водителем транспортного средства;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продолжить формировать у обучающихся культуры в области безопасности  жизнедеятельности.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 СОЗДАНИЯ ВЕЛОСИПЕДА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00024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двухколесный велосипед был изобретен в России в 1801 году мастером Артамоновым и назывался САМОКАТОМ. Он был сделан полностью из железа, весил 40 кг и сам катился, если конечно, седок крутил педали,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приделанные к большому переднему колесу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 90е годы XIX столетия велосипеды обрели небывалую популярность.</a:t>
            </a:r>
          </a:p>
          <a:p>
            <a:pPr indent="3429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 настоящее время существует около 15 видов велосипедов для различных нужд и условий применения.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9890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 ВЕЛОСИПЕД  МАСТЕРА   АРТАМОНОВА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 descr="http://health-fitnes.ru/cimg/2015/041207/2429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3116"/>
            <a:ext cx="562927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Велосипед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транспортное средство, имеющее два колеса и более и приводимое в движение мускульной силой человека.</a:t>
            </a:r>
            <a:endParaRPr lang="ru-RU" sz="2400" dirty="0"/>
          </a:p>
        </p:txBody>
      </p:sp>
      <p:pic>
        <p:nvPicPr>
          <p:cNvPr id="5" name="Picture 8" descr="http://www.viptel.ru/admin/_files/catalog/velosiped/stinger-h38556_highland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6086474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446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    ПРАВИЛА ДВИЖЕНИЯ ДЛЯ ВЕЛОСИПЕДИСТОВ </vt:lpstr>
      <vt:lpstr>Внимание!             Весенние каникулы. </vt:lpstr>
      <vt:lpstr>Презентация PowerPoint</vt:lpstr>
      <vt:lpstr>Презентация PowerPoint</vt:lpstr>
      <vt:lpstr>    ОТГАДАЙТЕ  ЗАГАДКУ</vt:lpstr>
      <vt:lpstr>Презентация PowerPoint</vt:lpstr>
      <vt:lpstr>ИСТОРИЯ  СОЗДАНИЯ ВЕЛОСИПЕДА</vt:lpstr>
      <vt:lpstr>ПЕРВЫЙ  ВЕЛОСИПЕД  МАСТЕРА   АРТАМОНОВА</vt:lpstr>
      <vt:lpstr> Велосипед – транспортное средство, имеющее два колеса и более и приводимое в движение мускульной силой человека.</vt:lpstr>
      <vt:lpstr>   ТРЕБОВАНИЯ  К ТЕХНИЧЕСКОМУ СОСТОЯНИЮ       ВЕЛОСИПЕДА </vt:lpstr>
      <vt:lpstr>ВОДИТЕЛЯМ   ВЕЛОСИПЕДА ЗАПРЕЩАЕТСЯ: </vt:lpstr>
      <vt:lpstr>ОБЯЗАННОСТИ  ВЕЛОСИПЕДИСТА</vt:lpstr>
      <vt:lpstr>ДОРОЖНЫЕ     ЗНАКИ     ВЕЛОСИПЕДИСТА </vt:lpstr>
      <vt:lpstr>ЗАПОМНИТЕ</vt:lpstr>
      <vt:lpstr>НАЗОВИ  ОШИБКИ  И ОБЪЯСНИ   ПРАВИЛО</vt:lpstr>
      <vt:lpstr>Спасибо  за внимание!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сад</cp:lastModifiedBy>
  <cp:revision>40</cp:revision>
  <dcterms:created xsi:type="dcterms:W3CDTF">2015-02-24T06:07:36Z</dcterms:created>
  <dcterms:modified xsi:type="dcterms:W3CDTF">2019-03-26T10:21:04Z</dcterms:modified>
</cp:coreProperties>
</file>