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9" r:id="rId11"/>
    <p:sldId id="270" r:id="rId12"/>
    <p:sldId id="268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F3AEA-1EC0-4A3C-9040-F7A69D970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4761EE-EFB0-4B3F-897F-6C66A0C36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0D38A-2D64-4E55-9B62-334793CC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2C6C6A-1560-429E-B1E3-10B711213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A4D439-95A0-48B6-BA99-BC290B28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59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B503F-B2F3-42CA-A195-9892A697D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53517B-12B2-4505-A986-967038616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5B121-DD28-4B8B-9CCE-8AD2ED349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F0F29F-501E-4A64-8B3E-86D994CA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E92499-4A8C-4760-B18F-E98C6A27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799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B99A54-61F1-40D3-AD3A-524AF0D9E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1F78E4-B41E-454F-887E-A149AF071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05E61A-E1BE-4E3A-8E1E-C5438EBF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868D99-1F0D-46A5-AD36-E3610E52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5E385F-8347-42DE-8FA9-D7F54E04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78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DA87E-0193-47AB-A688-7BD829AD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8BEC3E-15A7-4836-AEE4-18678E7DA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2D669-C77E-4611-9009-0AE9D706B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C578B-7D1D-440C-A139-BB4544BD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00BB7C-4DA7-4A1D-B8BF-5A40B3ED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65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88E22-9673-479D-8F1A-764DADFB2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EAF62E-749E-4919-87B3-196339568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D21B8-AFF6-487B-BACD-57536756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A1A841-5B3A-475D-89D4-3F718657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04BDE6-B69D-43A7-8A55-FA5ECA46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38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8DDA4-99D1-473F-86A7-CA8B0FA4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74D04F-50F4-4824-A5D7-60D55CFE61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7497B3-880B-4448-A9EC-75F628039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8C202F-B581-40B9-91B4-6F451171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444A68-B4B8-4D03-BFED-3269FCF6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B927FE-2788-4797-BB72-3D205226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00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D7AB5-1082-43DE-B220-3A0B4ECD3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01166E-225D-4142-BFDA-EC5C8A6B2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54A379-AD29-428F-82F0-EAABCDD3A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60DD3C-50CF-488C-99B6-5EC34B1FE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8D972E-894B-440E-BCA4-8AD5D1CE6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B484A0-260E-4682-893E-C7D15617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FEA9D1-435C-4726-BF3F-24FFCBAD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7ED274-71E8-48CF-8F01-B93DC1C0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6A393-54FC-4EE8-852D-BED4A294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D27246-A204-4AA3-8927-4C25CB538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5EF79D-A967-4F19-8F57-3073FD604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EE2B3C-BD3D-4762-AFDE-61C4A923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9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39CAAF6-9A3E-4B03-AEBB-EFB83F79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08EE94-7F62-4DB2-A52F-96560E87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16BA78-3DAA-45DB-9C0E-19E20D231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84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BCC3E-703D-428C-802B-44B4EDB8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46CB2-0E0F-44FB-957B-F63623737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C48980-BFD6-410F-9B35-FE834A97B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1C1027-C0FE-4201-ABCD-4B284666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40F45B-4E2D-4F8B-87B1-42538AEBA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9FFFE0-CD4F-46AE-8FA6-78962D54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42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ABB9-71B0-4CA7-AD50-C041982A5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2BE59-6287-488C-82A3-25736CDF8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8EB41A-811E-4DFB-AED8-4CA409911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C4AE03-1AA1-4ADF-87AA-2B252E18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389987-CBA9-49A4-B2AF-1F81DEE0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ED5979-F015-406D-A1D6-08F12872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10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177B3-4F0B-4120-BA3E-1890B4E6C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7D58F-669D-4F5D-B676-335CA7F20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7D4004-FB97-4A19-9AC8-E3178E191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CF6D6-8E27-4D38-AE47-B32D3E58E9A4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3528AE-D620-44B0-B876-33CFD3536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F922BB-E94B-4360-A72C-0722ACD2D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BD9B3-C9D2-434F-B420-20EF417E20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31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0347A4-F79F-4BB7-B082-E3965C9C3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56572" cy="6626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93CF2B-A10C-4D27-8CF1-C97E9D3DCF9D}"/>
              </a:ext>
            </a:extLst>
          </p:cNvPr>
          <p:cNvSpPr txBox="1"/>
          <p:nvPr/>
        </p:nvSpPr>
        <p:spPr>
          <a:xfrm>
            <a:off x="2743200" y="709127"/>
            <a:ext cx="86961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/>
          </a:p>
          <a:p>
            <a:r>
              <a:rPr lang="ru-RU" sz="3600" b="1" dirty="0"/>
              <a:t>                           </a:t>
            </a:r>
            <a:r>
              <a:rPr lang="ru-RU" sz="3600" b="1" dirty="0">
                <a:solidFill>
                  <a:schemeClr val="accent1"/>
                </a:solidFill>
              </a:rPr>
              <a:t>Проект</a:t>
            </a:r>
          </a:p>
          <a:p>
            <a:r>
              <a:rPr lang="ru-RU" sz="3600" b="1" dirty="0">
                <a:solidFill>
                  <a:schemeClr val="accent1"/>
                </a:solidFill>
              </a:rPr>
              <a:t>по правилам дорожного движения</a:t>
            </a:r>
          </a:p>
          <a:p>
            <a:r>
              <a:rPr lang="ru-RU" sz="3600" b="1" dirty="0">
                <a:solidFill>
                  <a:schemeClr val="accent1"/>
                </a:solidFill>
              </a:rPr>
              <a:t> 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«Безопасная дорога для тебя и для меня»</a:t>
            </a:r>
            <a:r>
              <a:rPr lang="ru-RU" sz="3600" b="1" dirty="0"/>
              <a:t> </a:t>
            </a:r>
          </a:p>
          <a:p>
            <a:r>
              <a:rPr lang="ru-RU" sz="3600" b="1" dirty="0"/>
              <a:t> </a:t>
            </a:r>
          </a:p>
          <a:p>
            <a:r>
              <a:rPr lang="ru-RU" dirty="0"/>
              <a:t>                                       Подготовила воспитатель; Марченко И.А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F8C0-B1D5-4702-9677-E79F2A1EB73C}"/>
              </a:ext>
            </a:extLst>
          </p:cNvPr>
          <p:cNvSpPr txBox="1"/>
          <p:nvPr/>
        </p:nvSpPr>
        <p:spPr>
          <a:xfrm>
            <a:off x="3284376" y="231244"/>
            <a:ext cx="7408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МДОУ « Детский сад №46 с. Васильково»</a:t>
            </a:r>
          </a:p>
        </p:txBody>
      </p:sp>
    </p:spTree>
    <p:extLst>
      <p:ext uri="{BB962C8B-B14F-4D97-AF65-F5344CB8AC3E}">
        <p14:creationId xmlns:p14="http://schemas.microsoft.com/office/powerpoint/2010/main" val="363652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00BA3-BC4E-4A5A-BE6F-626221D35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0"/>
            <a:ext cx="11868538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6EA8A-F952-4834-89BE-D135F9F61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13" y="457970"/>
            <a:ext cx="3980287" cy="53070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144687-97F2-416A-A1C9-1733B6D51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85" y="457970"/>
            <a:ext cx="3980287" cy="530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62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1759E5-DB1C-435C-82EC-CEE5D2B7C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966643-9C6F-42F1-B0B1-6B83F64AF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57" y="283546"/>
            <a:ext cx="4357008" cy="58093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6F5C39-16F8-4FE9-A6E6-07822ECD2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35" y="421174"/>
            <a:ext cx="4357008" cy="58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46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0EAB0D-A502-418A-A45A-34354D4DC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1" y="0"/>
            <a:ext cx="1202404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42C02F-1AED-4A93-9FA5-BCD840F08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74" y="65314"/>
            <a:ext cx="3622999" cy="48306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6B40F9-D5CE-4807-BF69-6E082F0B5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01" y="291840"/>
            <a:ext cx="3622999" cy="483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8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0C4E56-1BC6-47AA-8938-8C9AD6B4E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0586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8FCB2-1E7A-4840-9879-7F221722EBA0}"/>
              </a:ext>
            </a:extLst>
          </p:cNvPr>
          <p:cNvSpPr txBox="1"/>
          <p:nvPr/>
        </p:nvSpPr>
        <p:spPr>
          <a:xfrm>
            <a:off x="709127" y="630589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Заключительный этап: 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sz="2400" dirty="0"/>
              <a:t>Представляет собой итог работы по реализации проекта:</a:t>
            </a:r>
          </a:p>
          <a:p>
            <a:pPr lvl="0"/>
            <a:r>
              <a:rPr lang="ru-RU" sz="2400" dirty="0"/>
              <a:t>Выставка рисунков «Азбука безопасности»</a:t>
            </a:r>
          </a:p>
          <a:p>
            <a:pPr lvl="0"/>
            <a:r>
              <a:rPr lang="ru-RU" sz="2400" dirty="0"/>
              <a:t>Оформление уголка для родителей «Правила на всю жизнь»,</a:t>
            </a:r>
          </a:p>
          <a:p>
            <a:pPr lvl="0"/>
            <a:r>
              <a:rPr lang="ru-RU" sz="2400" dirty="0"/>
              <a:t> Оформлены для родителей информационно ознакомительные папки-передвижки, листовки, стенды.</a:t>
            </a:r>
          </a:p>
          <a:p>
            <a:pPr lvl="0"/>
            <a:r>
              <a:rPr lang="ru-RU" sz="2400" dirty="0"/>
              <a:t>Итоговое мероприятие - "Наш друг - Весёлый светофор"</a:t>
            </a:r>
          </a:p>
        </p:txBody>
      </p:sp>
    </p:spTree>
    <p:extLst>
      <p:ext uri="{BB962C8B-B14F-4D97-AF65-F5344CB8AC3E}">
        <p14:creationId xmlns:p14="http://schemas.microsoft.com/office/powerpoint/2010/main" val="2155456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1A0DC0-3B1B-4E0D-A8C0-A3964264F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176104-1118-499F-9194-7BA55B8B9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5515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FB58D5-0465-4095-85CB-2A6EBF966548}"/>
              </a:ext>
            </a:extLst>
          </p:cNvPr>
          <p:cNvSpPr txBox="1"/>
          <p:nvPr/>
        </p:nvSpPr>
        <p:spPr>
          <a:xfrm>
            <a:off x="522514" y="360729"/>
            <a:ext cx="105435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200" b="1" dirty="0">
                <a:solidFill>
                  <a:srgbClr val="FF0000"/>
                </a:solidFill>
              </a:rPr>
              <a:t>Вывод:</a:t>
            </a:r>
          </a:p>
          <a:p>
            <a:r>
              <a:rPr lang="ru-RU" sz="2800" dirty="0"/>
              <a:t>в результате реализации проекта мы получили следующие результаты:</a:t>
            </a:r>
          </a:p>
          <a:p>
            <a:r>
              <a:rPr lang="ru-RU" sz="2800" dirty="0"/>
              <a:t>-  повышение эффективности обучения дошкольников по ПДД;</a:t>
            </a:r>
          </a:p>
          <a:p>
            <a:r>
              <a:rPr lang="ru-RU" sz="2800" dirty="0"/>
              <a:t>- у воспитанников сформированы навыки безопасного поведения на дорогах, они не только знают правила дорожного движения, но и применяют эти знания в дорожных ситуациях, что способствует актуализации в будущем потребности в безопасном образе жизни в сфере дорожного движения.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976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BB3D0B-8FB4-4C34-84CE-378A2ED815F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97" y="277255"/>
            <a:ext cx="8944474" cy="6580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71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3235F-06CE-4090-AB94-F1F9A4B95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551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FF6558-82BE-43CF-8830-F747FE31417A}"/>
              </a:ext>
            </a:extLst>
          </p:cNvPr>
          <p:cNvSpPr txBox="1"/>
          <p:nvPr/>
        </p:nvSpPr>
        <p:spPr>
          <a:xfrm>
            <a:off x="1343608" y="578498"/>
            <a:ext cx="89387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Вид проекта: </a:t>
            </a:r>
            <a:r>
              <a:rPr lang="ru-RU" sz="2800" dirty="0"/>
              <a:t>творческо-информационный.</a:t>
            </a:r>
          </a:p>
          <a:p>
            <a:r>
              <a:rPr lang="ru-RU" sz="2800" b="1" dirty="0"/>
              <a:t>Продолжительность: </a:t>
            </a:r>
            <a:r>
              <a:rPr lang="ru-RU" sz="2800" dirty="0"/>
              <a:t>краткосрочный, с 13.05.2019 г. </a:t>
            </a:r>
            <a:r>
              <a:rPr lang="ru-RU" sz="2800"/>
              <a:t>по 24.05.2019 </a:t>
            </a:r>
            <a:r>
              <a:rPr lang="ru-RU" sz="2800" dirty="0"/>
              <a:t>г.</a:t>
            </a:r>
          </a:p>
          <a:p>
            <a:r>
              <a:rPr lang="ru-RU" sz="2800" b="1" dirty="0"/>
              <a:t>Участники проекта: </a:t>
            </a:r>
            <a:r>
              <a:rPr lang="ru-RU" sz="2800" dirty="0"/>
              <a:t>дети старшего дошкольного возраста,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3489001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E3BB76-60E7-4C00-B40B-83D5259B0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" y="46653"/>
            <a:ext cx="12173904" cy="6764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02235-DA05-438A-A367-1A4974710D23}"/>
              </a:ext>
            </a:extLst>
          </p:cNvPr>
          <p:cNvSpPr txBox="1"/>
          <p:nvPr/>
        </p:nvSpPr>
        <p:spPr>
          <a:xfrm>
            <a:off x="223935" y="615820"/>
            <a:ext cx="929328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                                                          </a:t>
            </a:r>
            <a:r>
              <a:rPr lang="ru-RU" sz="3200" b="1" dirty="0">
                <a:solidFill>
                  <a:srgbClr val="C00000"/>
                </a:solidFill>
              </a:rPr>
              <a:t>Актуальность </a:t>
            </a:r>
          </a:p>
          <a:p>
            <a:r>
              <a:rPr lang="ru-RU" sz="2400" dirty="0"/>
              <a:t>Профилактика дорожно-транспортного травматизма остаётся приоритетной проблемой общества, требующей решения, при всеобщем участии, и самыми эффективными методами. Поэтому изучение Правил дорожного движения является одной из главных задач на сегодняшний день, а способность этому будет работа над проектом, посвященная изучению Правил дорожного движения. И может быть эффективной при условии, если работу по профилактики детского дорожно-транспортного травматизма педагог проводит целенаправленно с родителями и взрослыми, сопровождающими детей в дошкольное учреждение.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3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90683A-6569-44B9-B563-0CA579F02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" y="0"/>
            <a:ext cx="120427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32AA3-080B-4EE7-B30E-006CE8D0EC06}"/>
              </a:ext>
            </a:extLst>
          </p:cNvPr>
          <p:cNvSpPr txBox="1"/>
          <p:nvPr/>
        </p:nvSpPr>
        <p:spPr>
          <a:xfrm>
            <a:off x="895739" y="671804"/>
            <a:ext cx="974115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Цель: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формирование навыков безопасного поведения на дорогах</a:t>
            </a:r>
            <a:r>
              <a:rPr lang="ru-RU" sz="2400" dirty="0"/>
              <a:t>.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Задачи:</a:t>
            </a:r>
            <a:endParaRPr lang="ru-RU" sz="3200" dirty="0">
              <a:solidFill>
                <a:srgbClr val="C00000"/>
              </a:solidFill>
            </a:endParaRPr>
          </a:p>
          <a:p>
            <a:pPr lvl="0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Знакомить детей со значением дорожных знаков, научить понимать их схематическое изображение для правильной ориентации на улицах и на дорогах.</a:t>
            </a:r>
          </a:p>
          <a:p>
            <a:pPr lvl="0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Обучать детей безопасному поведению в дорожной среде.</a:t>
            </a:r>
          </a:p>
          <a:p>
            <a:pPr lvl="0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Формировать и развивать у детей целостное восприятие окружающей дорожной среды.</a:t>
            </a:r>
          </a:p>
          <a:p>
            <a:pPr lvl="0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Расширять словарный запас детей по дорожной азбуке.</a:t>
            </a:r>
          </a:p>
          <a:p>
            <a:pPr lvl="0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Повышать компетентность родителей по вопросам соблюдения ПДД.</a:t>
            </a:r>
          </a:p>
          <a:p>
            <a:pPr lvl="0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Воспитывать в детях грамотного пешехода.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762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4D35EA-929E-43AD-A6F7-B83B36AF2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286000"/>
            <a:ext cx="2857500" cy="228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1D1547-43D2-4FB1-A6EA-1A84BD3B1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6489" cy="67780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504C3-3FBA-49D3-B391-377B4AA819D4}"/>
              </a:ext>
            </a:extLst>
          </p:cNvPr>
          <p:cNvSpPr txBox="1"/>
          <p:nvPr/>
        </p:nvSpPr>
        <p:spPr>
          <a:xfrm>
            <a:off x="2170922" y="373224"/>
            <a:ext cx="78501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Предполагаемый результат:</a:t>
            </a:r>
            <a:endParaRPr lang="ru-RU" sz="3200" dirty="0">
              <a:solidFill>
                <a:schemeClr val="bg1"/>
              </a:solidFill>
            </a:endParaRPr>
          </a:p>
          <a:p>
            <a:pPr lvl="0"/>
            <a:r>
              <a:rPr lang="ru-RU" sz="2800" dirty="0">
                <a:solidFill>
                  <a:schemeClr val="bg1"/>
                </a:solidFill>
              </a:rPr>
              <a:t>Уметь ориентироваться в чрезвычайных ситуациях, искать пути решения выходы из них;</a:t>
            </a:r>
          </a:p>
          <a:p>
            <a:pPr lvl="0"/>
            <a:r>
              <a:rPr lang="ru-RU" sz="2800" dirty="0">
                <a:solidFill>
                  <a:schemeClr val="bg1"/>
                </a:solidFill>
              </a:rPr>
              <a:t>Снизить процент ДДТТ (детского дорожно-транспортного травматизма) с участием детей.</a:t>
            </a:r>
          </a:p>
          <a:p>
            <a:pPr lvl="0"/>
            <a:r>
              <a:rPr lang="ru-RU" sz="2800" dirty="0">
                <a:solidFill>
                  <a:schemeClr val="bg1"/>
                </a:solidFill>
              </a:rPr>
              <a:t>Повышение активности родителей в обеспечении безопасности детей на дороге и в транспорте.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287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9C85C9-323B-4BE1-87F3-19A9F9EC6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6301A-292B-41A5-8959-5EB595B58067}"/>
              </a:ext>
            </a:extLst>
          </p:cNvPr>
          <p:cNvSpPr txBox="1"/>
          <p:nvPr/>
        </p:nvSpPr>
        <p:spPr>
          <a:xfrm>
            <a:off x="1872343" y="410547"/>
            <a:ext cx="1008950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Этапы работы над проектом: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Подготовительный этап: </a:t>
            </a:r>
          </a:p>
          <a:p>
            <a:pPr lvl="0"/>
            <a:r>
              <a:rPr lang="ru-RU" dirty="0"/>
              <a:t>Подбор материала по Правилам дорожного движения.</a:t>
            </a:r>
          </a:p>
          <a:p>
            <a:pPr lvl="0"/>
            <a:r>
              <a:rPr lang="ru-RU" dirty="0"/>
              <a:t>Рассматривание рисунков, фотографий о дорожных ситуациях.</a:t>
            </a:r>
          </a:p>
          <a:p>
            <a:pPr lvl="0"/>
            <a:r>
              <a:rPr lang="ru-RU" dirty="0"/>
              <a:t>Просмотр видео материала.</a:t>
            </a:r>
          </a:p>
          <a:p>
            <a:pPr lvl="0"/>
            <a:r>
              <a:rPr lang="ru-RU" dirty="0"/>
              <a:t>Знакомство с литературными произведениями: С. Михалков «Светофор», «Скверная история», М. </a:t>
            </a:r>
            <a:r>
              <a:rPr lang="ru-RU" dirty="0" err="1"/>
              <a:t>Пляцковский</a:t>
            </a:r>
            <a:r>
              <a:rPr lang="ru-RU" dirty="0"/>
              <a:t> «Светофор», </a:t>
            </a:r>
            <a:r>
              <a:rPr lang="ru-RU" dirty="0" err="1"/>
              <a:t>А.Северный</a:t>
            </a:r>
            <a:r>
              <a:rPr lang="ru-RU" dirty="0"/>
              <a:t> «Три чудесных цвета», Я </a:t>
            </a:r>
            <a:r>
              <a:rPr lang="ru-RU" dirty="0" err="1"/>
              <a:t>Пишумов</a:t>
            </a:r>
            <a:r>
              <a:rPr lang="ru-RU" dirty="0"/>
              <a:t> «Азбука города», «Просто это знак такой..», «Постовой», «Продуктовая машина», Н. Носов «Автомобиль» и т.д.</a:t>
            </a:r>
          </a:p>
          <a:p>
            <a:pPr lvl="0"/>
            <a:r>
              <a:rPr lang="ru-RU" dirty="0"/>
              <a:t>Изготовление дидактических игр по ПДД.</a:t>
            </a:r>
          </a:p>
          <a:p>
            <a:pPr lvl="0"/>
            <a:r>
              <a:rPr lang="ru-RU" dirty="0"/>
              <a:t>Использование игр: Дидактических:  «Транспорт», «Светофор», «Назови знак», «Мы едим и идем», «Слушай – запоминай». Подвижных игр «Воробышки и автомобиль», «Цветные автомобили», «Ловкий Пешеход», «Пешеходы и транспорт» и т.д.</a:t>
            </a:r>
          </a:p>
          <a:p>
            <a:pPr lvl="0"/>
            <a:r>
              <a:rPr lang="ru-RU" dirty="0"/>
              <a:t>Альбом для рассматривания «Знакомимся с правилами дорожного движения».</a:t>
            </a:r>
          </a:p>
          <a:p>
            <a:pPr lvl="0"/>
            <a:r>
              <a:rPr lang="ru-RU" dirty="0"/>
              <a:t>Альбом «автотранспорт».</a:t>
            </a:r>
          </a:p>
          <a:p>
            <a:pPr lvl="0"/>
            <a:r>
              <a:rPr lang="ru-RU" dirty="0"/>
              <a:t>Дорожная грамота.</a:t>
            </a:r>
          </a:p>
          <a:p>
            <a:pPr lvl="0"/>
            <a:r>
              <a:rPr lang="ru-RU" dirty="0"/>
              <a:t>Книжка – раскраска.</a:t>
            </a:r>
          </a:p>
          <a:p>
            <a:pPr lvl="0"/>
            <a:r>
              <a:rPr lang="ru-RU" dirty="0"/>
              <a:t>Домино «Дорожные знаки».</a:t>
            </a:r>
          </a:p>
          <a:p>
            <a:pPr lvl="0"/>
            <a:r>
              <a:rPr lang="ru-RU" dirty="0"/>
              <a:t>Коллекция дорожных знаков и машин.</a:t>
            </a:r>
          </a:p>
          <a:p>
            <a:pPr lvl="0"/>
            <a:r>
              <a:rPr lang="ru-RU" dirty="0"/>
              <a:t>Методическая литература и информационные буклеты для родителей. «Правила безопасности на дороге»; «Правило перевоза детей в машине»,  «О необходимости и важности использования светоотражающих элементов» (</a:t>
            </a:r>
            <a:r>
              <a:rPr lang="ru-RU" dirty="0" err="1"/>
              <a:t>фликеры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2547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68B36B-21C0-469B-8DEB-B598B81D7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3C871E-9952-47E5-BF1E-70D978693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" y="0"/>
            <a:ext cx="1204271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E80F1-5ED9-479E-8988-A21DDBAD11C3}"/>
              </a:ext>
            </a:extLst>
          </p:cNvPr>
          <p:cNvSpPr txBox="1"/>
          <p:nvPr/>
        </p:nvSpPr>
        <p:spPr>
          <a:xfrm>
            <a:off x="2332652" y="391886"/>
            <a:ext cx="971005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Основной  этап работы: 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dirty="0"/>
              <a:t>Основной этап – это реализация проекта, который включает в себя познавательную, практическую и продуктивную деятельность детей и родителей.</a:t>
            </a:r>
          </a:p>
          <a:p>
            <a:pPr lvl="0"/>
            <a:r>
              <a:rPr lang="ru-RU" dirty="0"/>
              <a:t>Обыгрывание дидактических и подвижных игр по ПДД.</a:t>
            </a:r>
          </a:p>
          <a:p>
            <a:pPr lvl="0"/>
            <a:r>
              <a:rPr lang="ru-RU" dirty="0"/>
              <a:t>Решение игровых ситуаций.</a:t>
            </a:r>
          </a:p>
          <a:p>
            <a:pPr lvl="0"/>
            <a:r>
              <a:rPr lang="ru-RU" dirty="0"/>
              <a:t>Просмотр мультфильмов азбука безопасности «Пешеходная зебра», «Дорожные знаки для детей»</a:t>
            </a:r>
          </a:p>
          <a:p>
            <a:pPr lvl="0"/>
            <a:r>
              <a:rPr lang="ru-RU" dirty="0"/>
              <a:t>Викторины Проведение с воспитателями  тематического развлечения: игра – путешествие  «Наш друг - весёлый светофор"</a:t>
            </a:r>
          </a:p>
          <a:p>
            <a:pPr lvl="0"/>
            <a:r>
              <a:rPr lang="ru-RU" dirty="0"/>
              <a:t>Проведение бесед: «Обязанности пешехода», «Твой приятель светофор»,  «Мы пешеходы», «Какие дорожные знаки встречаются тебе по дороги в детский сад»,  «Правила перехода улицы», «Дорожные знаки», «Правила поведения в общественном транспорте»..</a:t>
            </a:r>
          </a:p>
          <a:p>
            <a:pPr lvl="0"/>
            <a:r>
              <a:rPr lang="ru-RU" dirty="0"/>
              <a:t>Игровые задания («Транспорт»)</a:t>
            </a:r>
          </a:p>
          <a:p>
            <a:pPr lvl="0"/>
            <a:r>
              <a:rPr lang="ru-RU" dirty="0"/>
              <a:t>Изготовление </a:t>
            </a:r>
            <a:r>
              <a:rPr lang="ru-RU" dirty="0" err="1"/>
              <a:t>учебно</a:t>
            </a:r>
            <a:r>
              <a:rPr lang="ru-RU" dirty="0"/>
              <a:t> – дидактических пособий (дидактические игры, демонстрационный материал, плакаты).</a:t>
            </a:r>
          </a:p>
          <a:p>
            <a:pPr lvl="0"/>
            <a:r>
              <a:rPr lang="ru-RU" dirty="0"/>
              <a:t>Викторина «Пешеход на улице» (карточки с вопросами и ответами).</a:t>
            </a:r>
          </a:p>
          <a:p>
            <a:pPr lvl="0"/>
            <a:r>
              <a:rPr lang="ru-RU" dirty="0"/>
              <a:t>Анкета для родителей «Дети на дороге –как учить детей осторожности»</a:t>
            </a:r>
          </a:p>
          <a:p>
            <a:pPr lvl="0"/>
            <a:r>
              <a:rPr lang="ru-RU" dirty="0"/>
              <a:t>Выставка рисунков по ПДД.</a:t>
            </a:r>
          </a:p>
          <a:p>
            <a:pPr lvl="0"/>
            <a:r>
              <a:rPr lang="ru-RU" dirty="0"/>
              <a:t>«Информация для родителей «О необходимости и важности использования светоотражающих элементов»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95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BE7B03-5E9D-451D-B90E-8E237A2E4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3D2130-AE0B-44C4-B91F-9FFE9C779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836" y="1218164"/>
            <a:ext cx="5060086" cy="43745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8F9728-9830-4E71-8703-94DEF352E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68" y="801396"/>
            <a:ext cx="3822831" cy="50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47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D551B-447C-41F9-BCFD-4254A7B4E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0"/>
            <a:ext cx="11831216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B8ACB3-D417-4640-BE1A-DC6B18DDA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01" y="138299"/>
            <a:ext cx="3273349" cy="43644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899511-4D1E-4D4C-88A0-1DA4D19A0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14" y="212273"/>
            <a:ext cx="3494365" cy="46591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A4B15D-784D-48F9-BEF9-8BCE1F08F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0" y="2060548"/>
            <a:ext cx="3494365" cy="46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832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738</Words>
  <Application>Microsoft Office PowerPoint</Application>
  <PresentationFormat>Широкоэкранный</PresentationFormat>
  <Paragraphs>63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</dc:creator>
  <cp:lastModifiedBy>сад</cp:lastModifiedBy>
  <cp:revision>6</cp:revision>
  <dcterms:created xsi:type="dcterms:W3CDTF">2019-09-12T09:29:06Z</dcterms:created>
  <dcterms:modified xsi:type="dcterms:W3CDTF">2019-09-18T09:45:45Z</dcterms:modified>
</cp:coreProperties>
</file>