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4"/>
  </p:notesMasterIdLst>
  <p:sldIdLst>
    <p:sldId id="256" r:id="rId2"/>
    <p:sldId id="318" r:id="rId3"/>
    <p:sldId id="258" r:id="rId4"/>
    <p:sldId id="262" r:id="rId5"/>
    <p:sldId id="259" r:id="rId6"/>
    <p:sldId id="260" r:id="rId7"/>
    <p:sldId id="261" r:id="rId8"/>
    <p:sldId id="263" r:id="rId9"/>
    <p:sldId id="304" r:id="rId10"/>
    <p:sldId id="319" r:id="rId11"/>
    <p:sldId id="302" r:id="rId12"/>
    <p:sldId id="306" r:id="rId13"/>
    <p:sldId id="283" r:id="rId14"/>
    <p:sldId id="315" r:id="rId15"/>
    <p:sldId id="317" r:id="rId16"/>
    <p:sldId id="288" r:id="rId17"/>
    <p:sldId id="289" r:id="rId18"/>
    <p:sldId id="271" r:id="rId19"/>
    <p:sldId id="279" r:id="rId20"/>
    <p:sldId id="305" r:id="rId21"/>
    <p:sldId id="294" r:id="rId22"/>
    <p:sldId id="321" r:id="rId23"/>
    <p:sldId id="308" r:id="rId24"/>
    <p:sldId id="311" r:id="rId25"/>
    <p:sldId id="309" r:id="rId26"/>
    <p:sldId id="312" r:id="rId27"/>
    <p:sldId id="313" r:id="rId28"/>
    <p:sldId id="314" r:id="rId29"/>
    <p:sldId id="307" r:id="rId30"/>
    <p:sldId id="267" r:id="rId31"/>
    <p:sldId id="269" r:id="rId32"/>
    <p:sldId id="301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6619" autoAdjust="0"/>
  </p:normalViewPr>
  <p:slideViewPr>
    <p:cSldViewPr>
      <p:cViewPr varScale="1">
        <p:scale>
          <a:sx n="52" d="100"/>
          <a:sy n="52" d="100"/>
        </p:scale>
        <p:origin x="46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8DDFAD-CB9C-4BC7-8AA2-BE4D26C17FD8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3CAC65-EB42-4117-B15C-82A5262BF4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735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31640" y="347464"/>
            <a:ext cx="7153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МДОУ  Васильковский детский сад №46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43808" y="6165303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Работу выполнила воспитатель д\с №46 Марченко И.А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92131" y="4309646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».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21498" y="2967335"/>
            <a:ext cx="25010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Проект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2BA3F41-530C-4D47-B7A0-53F8CB2DD6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228110"/>
            <a:ext cx="7153119" cy="43611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9C8A476-A40C-4116-A7C2-DEFE37182FB3}"/>
              </a:ext>
            </a:extLst>
          </p:cNvPr>
          <p:cNvSpPr txBox="1"/>
          <p:nvPr/>
        </p:nvSpPr>
        <p:spPr>
          <a:xfrm>
            <a:off x="1043607" y="4401979"/>
            <a:ext cx="71531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              </a:t>
            </a:r>
            <a:endParaRPr lang="ru-RU" sz="4000" b="1" dirty="0">
              <a:solidFill>
                <a:schemeClr val="bg1"/>
              </a:solidFill>
            </a:endParaRPr>
          </a:p>
          <a:p>
            <a:endParaRPr lang="ru-RU" sz="4000" dirty="0">
              <a:solidFill>
                <a:schemeClr val="bg1"/>
              </a:solidFill>
            </a:endParaRPr>
          </a:p>
          <a:p>
            <a:r>
              <a:rPr lang="ru-RU" sz="4000" dirty="0"/>
              <a:t>          «Крылатые соседи»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934CA3-9759-4885-9482-8BD9CCF55172}"/>
              </a:ext>
            </a:extLst>
          </p:cNvPr>
          <p:cNvSpPr txBox="1"/>
          <p:nvPr/>
        </p:nvSpPr>
        <p:spPr>
          <a:xfrm>
            <a:off x="2699792" y="1484784"/>
            <a:ext cx="36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       Проект </a:t>
            </a:r>
          </a:p>
        </p:txBody>
      </p:sp>
    </p:spTree>
    <p:extLst>
      <p:ext uri="{BB962C8B-B14F-4D97-AF65-F5344CB8AC3E}">
        <p14:creationId xmlns:p14="http://schemas.microsoft.com/office/powerpoint/2010/main" val="418177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70224C-B760-47E4-96ED-B6E78E4B07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28700"/>
            <a:ext cx="7344816" cy="550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436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Гость\Desktop\мамино\фото мама\садик\Природа\DSC034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556792"/>
            <a:ext cx="6531793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74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E1CDAE-939B-416B-9D49-6EDC452891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76672"/>
            <a:ext cx="6552728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972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Гость\Desktop\мамино\фото мама\садик\Природа\DSC034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36712"/>
            <a:ext cx="6480720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694259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5ABD5D-A968-4AE1-8FAE-F86DD211A9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932723"/>
            <a:ext cx="4443958" cy="487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30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FB602D-6DA2-4C73-9914-BD9512BB1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476672"/>
            <a:ext cx="6192687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462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Гость\Desktop\мамино\фото мама\садик\Природа\DSC034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8640960" cy="492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430725"/>
      </p:ext>
    </p:extLst>
  </p:cSld>
  <p:clrMapOvr>
    <a:masterClrMapping/>
  </p:clrMapOvr>
  <p:transition spd="slow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Гость\Desktop\мамино\фото мама\садик\Природа\DSC035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20" y="692696"/>
            <a:ext cx="6840760" cy="516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208357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Гость\Desktop\мамино\фото мама\садик\Природа\DSC034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7344816" cy="495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37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Гость\Desktop\мамино\фото мама\садик\Природа\DSC034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7992888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22761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F8E543-7228-47BF-942C-3C43A5E44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44" y="692695"/>
            <a:ext cx="7179648" cy="538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5750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2A43B8-BAAB-4B7E-9315-62EDAE37FF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868" y="692696"/>
            <a:ext cx="5962263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90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Гость\Desktop\мамино\Camera\IMG_20161222_1111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698" y="1124744"/>
            <a:ext cx="7079694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04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F114D6-3431-49D2-8FEA-443FCD9CC3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27023" y="1376772"/>
            <a:ext cx="5529917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911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8BB0CB-CC59-47E7-B427-420204AF21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28" y="404664"/>
            <a:ext cx="7668344" cy="575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218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3D6051-44B1-4B56-975B-269640D52C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05118" y="-256846"/>
            <a:ext cx="5265204" cy="702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069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1C3AE2-5986-4E0C-B629-B638609B0E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877407"/>
            <a:ext cx="6804248" cy="510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4840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749BAB-9101-4F09-911B-42FA92AE55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96" y="476672"/>
            <a:ext cx="7272808" cy="545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747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F3CBD0-B6EF-478D-9AC2-0019842A20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548680"/>
            <a:ext cx="7380312" cy="553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790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A4D7E1-77E2-4A31-90B2-EAF2A1C07A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644691"/>
            <a:ext cx="5164038" cy="523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5879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7DD4C9-4910-49A2-8227-4EFA490E5E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836712"/>
            <a:ext cx="6624736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303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18" descr="traces-on-snow-1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5536" y="404664"/>
            <a:ext cx="8280920" cy="576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611561" y="692697"/>
            <a:ext cx="7776863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42925" algn="just"/>
            <a:r>
              <a:rPr lang="ru-RU" dirty="0"/>
              <a:t>                           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Актуальность</a:t>
            </a:r>
          </a:p>
          <a:p>
            <a:pPr indent="542925" algn="just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/>
              <a:t>В наш непростой век , когда вопросы экологии значимы , как некогда , проблема экологического воспитания  подрастающего поколения является одной из  наиболее актуальных.</a:t>
            </a:r>
          </a:p>
          <a:p>
            <a:r>
              <a:rPr lang="ru-RU" sz="2000" b="1" dirty="0"/>
              <a:t>Дети старшего  дошкольного возраста Часто  путают перелётных и зимующих птиц. У многих детей не сформировано чувство заботы о птицах. Необходимо  Помочь детям   показать приспособляемость разных птиц к среде обитания, раскрыть значение птиц в жизни человека, показать их помощь человеку, пробудить у детей желание помогать птицам в трудное время.  Важно разбудить в детях интерес к живой природе, воспитывать любовь к ней, научить беречь окружающий мир.</a:t>
            </a:r>
          </a:p>
          <a:p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65590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18" descr="traces-on-snow-1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9552" y="332656"/>
            <a:ext cx="8208912" cy="6192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619672" y="2348880"/>
            <a:ext cx="684076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lvl="0" indent="-265113" algn="just">
              <a:buFont typeface="Wingdings" pitchFamily="2" charset="2"/>
              <a:buChar char="Ø"/>
            </a:pPr>
            <a:r>
              <a:rPr lang="ru-RU" dirty="0"/>
              <a:t>Внедрены в воспитательно-образовательный процесс эффективные методы  и приемы по расширению знаний дошкольников о перелетных и  зимующих птицах..</a:t>
            </a:r>
          </a:p>
          <a:p>
            <a:pPr marL="357188" lvl="0" indent="-265113" algn="just">
              <a:buFont typeface="Wingdings" pitchFamily="2" charset="2"/>
              <a:buChar char="Ø"/>
            </a:pPr>
            <a:r>
              <a:rPr lang="ru-RU" dirty="0"/>
              <a:t>Изготовлены  кормушки, скворечники </a:t>
            </a:r>
          </a:p>
          <a:p>
            <a:pPr marL="357188" lvl="0" indent="-265113" algn="just">
              <a:buFont typeface="Wingdings" pitchFamily="2" charset="2"/>
              <a:buChar char="Ø"/>
            </a:pPr>
            <a:r>
              <a:rPr lang="ru-RU" dirty="0"/>
              <a:t> Во время прогулки дети подкармливали  и наблюдали за птицами.</a:t>
            </a:r>
          </a:p>
          <a:p>
            <a:pPr marL="357188" lvl="0" indent="-265113" algn="just">
              <a:buFont typeface="Wingdings" pitchFamily="2" charset="2"/>
              <a:buChar char="Ø"/>
            </a:pPr>
            <a:r>
              <a:rPr lang="ru-RU" dirty="0"/>
              <a:t> Проведена выставка детских работ  </a:t>
            </a:r>
          </a:p>
          <a:p>
            <a:pPr marL="357188" lvl="0" indent="-265113" algn="just">
              <a:buFont typeface="Wingdings" pitchFamily="2" charset="2"/>
              <a:buChar char="Ø"/>
            </a:pPr>
            <a:r>
              <a:rPr lang="ru-RU" dirty="0"/>
              <a:t>Накоплены методические  материалы</a:t>
            </a:r>
          </a:p>
          <a:p>
            <a:pPr marL="357188" indent="-265113" algn="just">
              <a:buFont typeface="Wingdings" pitchFamily="2" charset="2"/>
              <a:buChar char="Ø"/>
            </a:pPr>
            <a:r>
              <a:rPr lang="ru-RU" dirty="0"/>
              <a:t>Проведено итоговое НОД  «День птиц »,КВН</a:t>
            </a:r>
          </a:p>
          <a:p>
            <a:pPr marL="357188" indent="-265113" algn="just">
              <a:buFont typeface="Wingdings" pitchFamily="2" charset="2"/>
              <a:buChar char="Ø"/>
            </a:pPr>
            <a:r>
              <a:rPr lang="ru-RU" dirty="0"/>
              <a:t>. Презентация проекта на педагогическом совете</a:t>
            </a:r>
          </a:p>
          <a:p>
            <a:pPr marL="357188" lvl="0" indent="-265113" algn="just">
              <a:buFont typeface="Wingdings" pitchFamily="2" charset="2"/>
              <a:buChar char="Ø"/>
            </a:pPr>
            <a:endParaRPr lang="ru-RU" dirty="0"/>
          </a:p>
          <a:p>
            <a:pPr marL="92075" lvl="0" algn="just"/>
            <a:endParaRPr lang="ru-RU" dirty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195736" y="908720"/>
            <a:ext cx="402206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Этапы реализации проекта</a:t>
            </a:r>
            <a:endParaRPr lang="ru-RU" sz="2400" b="1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627784" y="1772816"/>
            <a:ext cx="2807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3этап – заключительный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2172559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908720"/>
            <a:ext cx="161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Итоги проекта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547664" y="1412776"/>
            <a:ext cx="70567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 </a:t>
            </a:r>
          </a:p>
          <a:p>
            <a:r>
              <a:rPr lang="ru-RU" b="1" dirty="0"/>
              <a:t>В ходе  реализации проектной деятельности:</a:t>
            </a:r>
            <a:endParaRPr lang="ru-RU" dirty="0"/>
          </a:p>
          <a:p>
            <a:r>
              <a:rPr lang="ru-RU" dirty="0"/>
              <a:t>Знания детей о птицах расширились.</a:t>
            </a:r>
          </a:p>
          <a:p>
            <a:r>
              <a:rPr lang="ru-RU" dirty="0"/>
              <a:t>Дети научились отличать перелётных птиц от зимующих.</a:t>
            </a:r>
          </a:p>
          <a:p>
            <a:r>
              <a:rPr lang="ru-RU" dirty="0"/>
              <a:t>На протяжении реализации проекта «Крылатые соседи» у детей развивалась связная речь.</a:t>
            </a:r>
          </a:p>
          <a:p>
            <a:r>
              <a:rPr lang="ru-RU" dirty="0"/>
              <a:t>Дети научились правильно подкармливать птиц.</a:t>
            </a:r>
          </a:p>
          <a:p>
            <a:r>
              <a:rPr lang="ru-RU" dirty="0"/>
              <a:t>У многих детей появилось заботливое отношение к птицам (дети каждый день, собираясь на прогулку, напоминали взять корм и покормить птиц).</a:t>
            </a:r>
          </a:p>
          <a:p>
            <a:r>
              <a:rPr lang="ru-RU" dirty="0"/>
              <a:t>Повысился познавательный интерес у детей.</a:t>
            </a:r>
          </a:p>
          <a:p>
            <a:r>
              <a:rPr lang="ru-RU" dirty="0"/>
              <a:t>Дети научились видеть проблемы, задавать вопросы, выдвигать гипотезы.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737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Гость\Desktop\мамино\Мастерим-дома-кормушка-для-птиц-своими-руками-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8208912" cy="532859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755576" y="2492896"/>
            <a:ext cx="77768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!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15289" y="2967335"/>
            <a:ext cx="71134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61236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3" y="1190691"/>
            <a:ext cx="7416824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rgbClr val="C00000"/>
                </a:solidFill>
              </a:rPr>
              <a:t>Тип проекта</a:t>
            </a:r>
            <a:r>
              <a:rPr lang="ru-RU" sz="3200" dirty="0">
                <a:solidFill>
                  <a:srgbClr val="C00000"/>
                </a:solidFill>
              </a:rPr>
              <a:t>: </a:t>
            </a:r>
          </a:p>
          <a:p>
            <a:r>
              <a:rPr lang="ru-RU" sz="3200" dirty="0"/>
              <a:t> информационно-творческий.</a:t>
            </a:r>
          </a:p>
          <a:p>
            <a:r>
              <a:rPr lang="ru-RU" sz="3200" b="1" i="1" dirty="0">
                <a:solidFill>
                  <a:srgbClr val="C00000"/>
                </a:solidFill>
              </a:rPr>
              <a:t>Продолжительность проекта</a:t>
            </a:r>
            <a:r>
              <a:rPr lang="ru-RU" sz="3200" b="1" dirty="0">
                <a:solidFill>
                  <a:srgbClr val="C00000"/>
                </a:solidFill>
              </a:rPr>
              <a:t>: </a:t>
            </a:r>
            <a:r>
              <a:rPr lang="ru-RU" sz="3200" dirty="0"/>
              <a:t>долгосрочный </a:t>
            </a:r>
          </a:p>
          <a:p>
            <a:r>
              <a:rPr lang="ru-RU" sz="3200" dirty="0"/>
              <a:t>(с 09.18 по 04.19учебный год )</a:t>
            </a:r>
          </a:p>
          <a:p>
            <a:r>
              <a:rPr lang="ru-RU" sz="3200" b="1" i="1" dirty="0">
                <a:solidFill>
                  <a:srgbClr val="C00000"/>
                </a:solidFill>
              </a:rPr>
              <a:t>Участники проекта</a:t>
            </a:r>
            <a:r>
              <a:rPr lang="ru-RU" sz="3200" b="1" dirty="0">
                <a:solidFill>
                  <a:srgbClr val="C00000"/>
                </a:solidFill>
              </a:rPr>
              <a:t>: </a:t>
            </a:r>
          </a:p>
          <a:p>
            <a:r>
              <a:rPr lang="ru-RU" sz="3200" dirty="0"/>
              <a:t>дети    средней  и старшей  группы, воспитатели, родители</a:t>
            </a:r>
            <a:r>
              <a:rPr lang="ru-RU" sz="3200" b="1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304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728" y="908720"/>
            <a:ext cx="30548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проекта</a:t>
            </a:r>
            <a:endParaRPr lang="ru-RU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19" y="2132856"/>
            <a:ext cx="871296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Р</a:t>
            </a:r>
            <a:r>
              <a:rPr lang="ru-RU" sz="3200" dirty="0"/>
              <a:t>азвитие экологического сознания дошкольников и формирование гуманного отношения к представителям мира птиц через различные виды деятельности</a:t>
            </a:r>
            <a:r>
              <a:rPr lang="ru-RU" dirty="0"/>
              <a:t>.</a:t>
            </a:r>
            <a:endParaRPr lang="ru-RU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3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3768" y="980728"/>
            <a:ext cx="3188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 проекта</a:t>
            </a:r>
            <a:endParaRPr lang="ru-RU" sz="36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9" y="1628801"/>
            <a:ext cx="80648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b="1" dirty="0"/>
              <a:t>  Расширить представления о птицах нашего края, условиях их обитания , показать внешние признаки птиц, особенности внешнего строения, позволяющие летать;</a:t>
            </a:r>
          </a:p>
          <a:p>
            <a:pPr lvl="0">
              <a:buFont typeface="Wingdings" pitchFamily="2" charset="2"/>
              <a:buChar char="Ø"/>
            </a:pPr>
            <a:r>
              <a:rPr lang="ru-RU" sz="2400" b="1" dirty="0"/>
              <a:t>  о роли человека в жизни птиц:</a:t>
            </a:r>
          </a:p>
          <a:p>
            <a:pPr lvl="0">
              <a:buFont typeface="Wingdings" pitchFamily="2" charset="2"/>
              <a:buChar char="Ø"/>
            </a:pPr>
            <a:r>
              <a:rPr lang="ru-RU" sz="2400" b="1" dirty="0"/>
              <a:t> - расширять, активизировать словарный запас по теме</a:t>
            </a:r>
          </a:p>
          <a:p>
            <a:pPr lvl="0">
              <a:buFont typeface="Wingdings" pitchFamily="2" charset="2"/>
              <a:buChar char="Ø"/>
            </a:pPr>
            <a:r>
              <a:rPr lang="ru-RU" sz="2400" b="1" dirty="0"/>
              <a:t>; - развивать наблюдательность, познавательную активность детей; </a:t>
            </a:r>
          </a:p>
          <a:p>
            <a:pPr lvl="0">
              <a:buFont typeface="Wingdings" pitchFamily="2" charset="2"/>
              <a:buChar char="Ø"/>
            </a:pPr>
            <a:r>
              <a:rPr lang="ru-RU" sz="2400" b="1" dirty="0"/>
              <a:t> воспитать бережное отношение к пернатым друзьям, приучать заботиться о птицах ближайшего окружения</a:t>
            </a:r>
          </a:p>
        </p:txBody>
      </p:sp>
    </p:spTree>
    <p:extLst>
      <p:ext uri="{BB962C8B-B14F-4D97-AF65-F5344CB8AC3E}">
        <p14:creationId xmlns:p14="http://schemas.microsoft.com/office/powerpoint/2010/main" val="286030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18" descr="traces-on-snow-1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8784976" cy="633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573363" y="836712"/>
            <a:ext cx="5743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Этапы реализации проекта          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573362" y="2206317"/>
            <a:ext cx="695907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2060"/>
                </a:solidFill>
              </a:rPr>
              <a:t> подбор наглядно-дидактического материала, дидактических и подвижных игр, необходимой методической и художественной литературы, фотоматериалов, иллюстрированного материала;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2060"/>
                </a:solidFill>
              </a:rPr>
              <a:t> организация развивающей среды, познавательной, предметной;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2060"/>
                </a:solidFill>
              </a:rPr>
              <a:t>  постановление задачи перед родителями  по изготовлению кормушек , </a:t>
            </a:r>
            <a:r>
              <a:rPr lang="ru-RU" sz="2400" b="1" dirty="0" err="1">
                <a:solidFill>
                  <a:srgbClr val="002060"/>
                </a:solidFill>
              </a:rPr>
              <a:t>скоречников</a:t>
            </a:r>
            <a:r>
              <a:rPr lang="ru-RU" sz="2400" b="1" dirty="0">
                <a:solidFill>
                  <a:srgbClr val="002060"/>
                </a:solidFill>
              </a:rPr>
              <a:t> , сбору информации совместно с детьми  для информационного стенда.</a:t>
            </a:r>
          </a:p>
          <a:p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051720" y="1529209"/>
            <a:ext cx="56166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        1 этап – подготовительный</a:t>
            </a:r>
            <a:endParaRPr lang="ru-RU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980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18" descr="traces-on-snow-1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9552" y="476672"/>
            <a:ext cx="8136904" cy="612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763688" y="1196752"/>
            <a:ext cx="5304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Этапы реализации проекта</a:t>
            </a:r>
            <a:endParaRPr lang="ru-RU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259632" y="1781527"/>
            <a:ext cx="698477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                          2 этап – практический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971599" y="1766570"/>
            <a:ext cx="727280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ru-RU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/>
              <a:t>Реализация первого этапа через  внедрение в образовательный  процесс эффективных  методов и приемов  по ознакомлению дошкольников о перелетных и  зимующих птицах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/>
              <a:t>Проведение событий: «КВН;»  « День  птиц»;</a:t>
            </a:r>
          </a:p>
          <a:p>
            <a:r>
              <a:rPr lang="ru-RU" sz="2400" dirty="0"/>
              <a:t>исследовательская деятельность: «Исследование различного оперения птиц с помощью лупы».</a:t>
            </a:r>
          </a:p>
          <a:p>
            <a:r>
              <a:rPr lang="ru-RU" sz="2400" dirty="0"/>
              <a:t>«Почему у птиц не намокает оперение во время дождя или плавания»</a:t>
            </a:r>
            <a:endParaRPr lang="ru-RU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Наблюдение за птицами , прилетевшими на участок детского сада;  </a:t>
            </a:r>
          </a:p>
          <a:p>
            <a:r>
              <a:rPr lang="ru-RU" sz="2400" dirty="0"/>
              <a:t>за строением тела, повадками , кормлением .</a:t>
            </a:r>
          </a:p>
          <a:p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22485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Гость\Desktop\мамино\фото мама\садик\Природа\DSC03455.JPG">
            <a:extLst>
              <a:ext uri="{FF2B5EF4-FFF2-40B4-BE49-F238E27FC236}">
                <a16:creationId xmlns:a16="http://schemas.microsoft.com/office/drawing/2014/main" id="{C8986E81-61FC-44B3-B7D2-759877977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37555"/>
            <a:ext cx="6984776" cy="495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8880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398</TotalTime>
  <Words>451</Words>
  <Application>Microsoft Office PowerPoint</Application>
  <PresentationFormat>Экран (4:3)</PresentationFormat>
  <Paragraphs>64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Arial</vt:lpstr>
      <vt:lpstr>Calibri</vt:lpstr>
      <vt:lpstr>Impact</vt:lpstr>
      <vt:lpstr>Times New Roman</vt:lpstr>
      <vt:lpstr>Wingdings</vt:lpstr>
      <vt:lpstr>NewsPrint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Гость</dc:creator>
  <cp:lastModifiedBy>сад</cp:lastModifiedBy>
  <cp:revision>42</cp:revision>
  <dcterms:created xsi:type="dcterms:W3CDTF">2017-03-24T10:20:34Z</dcterms:created>
  <dcterms:modified xsi:type="dcterms:W3CDTF">2019-08-29T10:42:22Z</dcterms:modified>
</cp:coreProperties>
</file>