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64" r:id="rId5"/>
    <p:sldId id="271" r:id="rId6"/>
    <p:sldId id="259" r:id="rId7"/>
    <p:sldId id="280" r:id="rId8"/>
    <p:sldId id="283" r:id="rId9"/>
    <p:sldId id="282" r:id="rId10"/>
    <p:sldId id="260" r:id="rId11"/>
    <p:sldId id="265" r:id="rId12"/>
    <p:sldId id="279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3" autoAdjust="0"/>
  </p:normalViewPr>
  <p:slideViewPr>
    <p:cSldViewPr>
      <p:cViewPr varScale="1">
        <p:scale>
          <a:sx n="52" d="100"/>
          <a:sy n="52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F74C8-3969-4FEF-9E4D-340F97445F21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800D-5C27-4D8B-BAC2-7445066A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09CF-533D-42E0-A908-DC33CB57C9EE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1BE6-E4BF-430A-96A4-8F89D386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1268760"/>
            <a:ext cx="10009112" cy="34461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МЫ-ЗАЩИТНИКИ ОТЕЧЕСТВА»</a:t>
            </a:r>
            <a:r>
              <a:rPr lang="ru-RU" sz="4000" dirty="0">
                <a:solidFill>
                  <a:srgbClr val="C00000"/>
                </a:solidFill>
              </a:rPr>
              <a:t> </a:t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861048"/>
            <a:ext cx="4329098" cy="99671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Марченко И.А</a:t>
            </a:r>
          </a:p>
        </p:txBody>
      </p:sp>
      <p:sp>
        <p:nvSpPr>
          <p:cNvPr id="14338" name="AutoShape 2" descr="Картинки по запросу эмблема 23 февра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эмблема 23 февра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эмблема 23 февра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эмблема 23 февра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00570"/>
            <a:ext cx="7620000" cy="215265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42352"/>
            <a:ext cx="8964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МДОУ « Детский сад №46 с. Васильково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087160"/>
              </p:ext>
            </p:extLst>
          </p:nvPr>
        </p:nvGraphicFramePr>
        <p:xfrm>
          <a:off x="457200" y="428605"/>
          <a:ext cx="8229600" cy="23405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6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Прослушивание песен на военную тему «Катюша», «У солдата выходной», «Первым делом самолеты», «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баты» 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Times New Roman" pitchFamily="18" charset="0"/>
                          <a:cs typeface="Times New Roman" pitchFamily="18" charset="0"/>
                        </a:rPr>
                        <a:t>Заключительный этап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049">
                <a:tc>
                  <a:txBody>
                    <a:bodyPr/>
                    <a:lstStyle/>
                    <a:p>
                      <a:pPr algn="ctr"/>
                      <a:endParaRPr lang="ru-RU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   Веселые старты  просвещенные  23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февраля «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«В Здоровом теле здоровый дух»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Выставка «Мой папа»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10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00570"/>
            <a:ext cx="76200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Аппликация «Военная техника»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3C09E6-7165-46E0-A164-99343601C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643603" cy="42327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4500570"/>
            <a:ext cx="421484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«Портрет папы»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6248" y="928670"/>
            <a:ext cx="421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29124" y="642918"/>
            <a:ext cx="421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Рисование </a:t>
            </a: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«Моряки»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0D53C4-0875-4E9C-88C0-F6DC5AA09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3451" y="2951260"/>
            <a:ext cx="4869160" cy="3651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Похожее изображение">
            <a:extLst>
              <a:ext uri="{FF2B5EF4-FFF2-40B4-BE49-F238E27FC236}">
                <a16:creationId xmlns:a16="http://schemas.microsoft.com/office/drawing/2014/main" id="{2F6B9B97-1D77-4B0B-8470-C7C22BEDD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276872"/>
            <a:ext cx="8712968" cy="437634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23A316-4374-4815-8273-70B6C1FE3E32}"/>
              </a:ext>
            </a:extLst>
          </p:cNvPr>
          <p:cNvSpPr txBox="1"/>
          <p:nvPr/>
        </p:nvSpPr>
        <p:spPr>
          <a:xfrm>
            <a:off x="971600" y="1886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425000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7300" b="1" dirty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 algn="just">
              <a:buNone/>
            </a:pPr>
            <a:endParaRPr lang="ru-RU" b="1" dirty="0"/>
          </a:p>
          <a:p>
            <a:pPr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    Одна из важнейших задач современного общества – гражданско-патриотического воспитания подрастающего поколения. Гражданско-патриотическое воспитание детей необходимо начинать в дошкольном детстве, являющемся важнейшим периодом становления человеческой личности. Именно в это время закладываются нравственные основы будущего гражданина.   Базовым этапом формирование у детей любви к Родине следует считать накопления социального опыта жизни в своем городе. Любовь к Отчизне начинается с любви к своей малой Родине – месту, где родился человек. В последнее время в обществе утрачиваются традиции патриотического сознания, поэтому актуальность проблемы воспитания патриотизма у детей дошкольного возраста очевидна. Научить ребёнка всегда   любить  родных и близких людей,  бережно и с любовью относиться к своей Родине, испытывать гордость за свой народ, задача очень сложная, так как в  современных семьях вопросы воспитания патриотизма, гражданственности не считаются важными и зачастую вызывают лишь недоумение. Эта мысль прослеживается, как одна из главных задач нашей деятельности. </a:t>
            </a:r>
            <a:br>
              <a:rPr lang="ru-RU" dirty="0"/>
            </a:br>
            <a:r>
              <a:rPr lang="ru-RU" dirty="0"/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Тип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200" dirty="0" err="1"/>
              <a:t>информационно</a:t>
            </a:r>
            <a:r>
              <a:rPr lang="ru-RU" sz="2200" dirty="0"/>
              <a:t> – познавательный, творческий.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Сроки проведения: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краткосрочный -1 неделя.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Участники проекта: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старшего дошкольного возраста, родители воспитанников, музыкальный руководитель. </a:t>
            </a:r>
          </a:p>
          <a:p>
            <a:pPr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Цель: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Знакомить с историей Российской Армии и, её ролью в современном обществе, воспитывать чувство гордости и уважения к нашим героическим предкам и сегодняшним защитникам Отечества. 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 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1. Подвести к обобщению: наша армия защищает всех детей, наша армия-армия-освободительница, миролюбивая и гуманная.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2. Закрепить знания об особенностях службы моряков, лётчиков, танкистов, пехотинцев, пограничников, ракетчиков, связистов и их подготовки к защите Отечества (воспитание трудолюбия, смелости, храбрости, физическая подготовка, обучение управлению сложной техникой). 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3. Воспитывать чувство гордости за свою Родину, уважение к воинам, защищавшим нашу Родину в разные периоды её истории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«День сегодня непростой. Мы сегодня празднуем  – День Российской Армии!»</a:t>
            </a:r>
          </a:p>
          <a:p>
            <a:pPr algn="just"/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История праздника 23 февраля</a:t>
            </a:r>
          </a:p>
          <a:p>
            <a:pPr algn="just">
              <a:buNone/>
            </a:pP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   Рекомендации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 для закрепления данной </a:t>
            </a:r>
            <a:r>
              <a:rPr lang="ru-RU" sz="5500" u="sng" dirty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1. Побеседуйте  ребенком  о празднике 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2. Познакомьте ребёнка с тем, что 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наша Родина – Россия.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Объясните ему значение слов 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500" b="1" i="1" dirty="0">
                <a:latin typeface="Times New Roman" pitchFamily="18" charset="0"/>
                <a:cs typeface="Times New Roman" pitchFamily="18" charset="0"/>
              </a:rPr>
              <a:t>Отечество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500" b="1" i="1" dirty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500" b="1" i="1" dirty="0">
                <a:latin typeface="Times New Roman" pitchFamily="18" charset="0"/>
                <a:cs typeface="Times New Roman" pitchFamily="18" charset="0"/>
              </a:rPr>
              <a:t>защитник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3. Попросите ребенка ответить на вопросы: Кто такие 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защитники Отечества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? Кого поздравляют в этот 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4. Расскажите о членах семьи, служивших в 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армии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рассмотрите фотографии.</a:t>
            </a:r>
          </a:p>
          <a:p>
            <a:pPr algn="just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лётчика, десантника, разберите, из каких предметов она состоит.</a:t>
            </a:r>
          </a:p>
          <a:p>
            <a:pPr algn="just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5. Побеседуйте с детьми о папе с рассматриванием фотографий 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«Мой папа в </a:t>
            </a:r>
            <a:r>
              <a:rPr lang="ru-RU" sz="5500" b="1" i="1" dirty="0">
                <a:latin typeface="Times New Roman" pitchFamily="18" charset="0"/>
                <a:cs typeface="Times New Roman" pitchFamily="18" charset="0"/>
              </a:rPr>
              <a:t>армии</a:t>
            </a:r>
            <a:r>
              <a:rPr lang="ru-RU" sz="55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6. Выучите с детьми стихи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воспитать уважительное отношение к защитникам отечества;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возникновение желания в будущем стать защитником отечества.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115259"/>
              </p:ext>
            </p:extLst>
          </p:nvPr>
        </p:nvGraphicFramePr>
        <p:xfrm>
          <a:off x="500034" y="84750"/>
          <a:ext cx="8229600" cy="649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8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6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этап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Подбор литературы, фотографий, иллюстраций, стихотворений, рассказов, загадок; - создание в группе соответствующей предметно- развивающей среды; - привлечение родителей для оказания разнообразной помощи педагогу.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9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444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Познавательная деятельность  - Рассматривание наглядно-дидактического пособия «Защитники Отечества - Рассматривание армейских альбомов, фотографий - Рассматривание картинок о родах войск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Художественное творчество - Аппликация «Летящие самолеты» (коллективная работа).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Рисование-  портрет папы. 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худ.литературы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А. Барто «Наши солдаты», «Самолеты».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 о празднике «День защитника Отечества»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Рассказ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«Мой папа (дедушка) защитник Отечества».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стихов.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открыток  для папы(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дедушки.дяди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462A0D-BBFB-490A-ABC3-8EF21256E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21" y="1306149"/>
            <a:ext cx="4443958" cy="5520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1A0EA5-209C-4F39-AAE8-A9595BE5FA09}"/>
              </a:ext>
            </a:extLst>
          </p:cNvPr>
          <p:cNvSpPr txBox="1"/>
          <p:nvPr/>
        </p:nvSpPr>
        <p:spPr>
          <a:xfrm>
            <a:off x="323528" y="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        </a:t>
            </a:r>
            <a:r>
              <a:rPr lang="ru-RU" sz="3200" b="1" dirty="0">
                <a:solidFill>
                  <a:srgbClr val="00B050"/>
                </a:solidFill>
              </a:rPr>
              <a:t>Открытка для папы </a:t>
            </a:r>
            <a:r>
              <a:rPr lang="ru-RU" sz="3200" dirty="0">
                <a:solidFill>
                  <a:srgbClr val="00B050"/>
                </a:solidFill>
              </a:rPr>
              <a:t>(</a:t>
            </a:r>
            <a:r>
              <a:rPr lang="ru-RU" sz="3200" dirty="0" err="1">
                <a:solidFill>
                  <a:srgbClr val="00B050"/>
                </a:solidFill>
              </a:rPr>
              <a:t>дедушки,дяди</a:t>
            </a:r>
            <a:r>
              <a:rPr lang="ru-RU" sz="3200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44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6C0772-E457-4FF4-9936-228644462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41309"/>
            <a:ext cx="4896544" cy="6216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6239E7-07FB-4729-B39B-6DB6BAE804D9}"/>
              </a:ext>
            </a:extLst>
          </p:cNvPr>
          <p:cNvSpPr txBox="1"/>
          <p:nvPr/>
        </p:nvSpPr>
        <p:spPr>
          <a:xfrm>
            <a:off x="1187624" y="11663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                Разгадываем ребусы </a:t>
            </a:r>
          </a:p>
        </p:txBody>
      </p:sp>
    </p:spTree>
    <p:extLst>
      <p:ext uri="{BB962C8B-B14F-4D97-AF65-F5344CB8AC3E}">
        <p14:creationId xmlns:p14="http://schemas.microsoft.com/office/powerpoint/2010/main" val="68640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48534-D95E-4522-9EBC-134D6765C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0" y="-29209"/>
            <a:ext cx="3995936" cy="2996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ECDE0A-4137-430C-9B58-C8222C3D8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17" y="3429000"/>
            <a:ext cx="4427984" cy="3168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82BFD6-1022-4D18-A088-8D61E7BBE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3965360" cy="31683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5B9F2B-90B7-4AFF-BF3C-3C4C173663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62" y="0"/>
            <a:ext cx="4236910" cy="2967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76D17-CF68-4934-942C-3A82309DF012}"/>
              </a:ext>
            </a:extLst>
          </p:cNvPr>
          <p:cNvSpPr txBox="1"/>
          <p:nvPr/>
        </p:nvSpPr>
        <p:spPr>
          <a:xfrm>
            <a:off x="2411760" y="285264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Веселые старты</a:t>
            </a:r>
          </a:p>
        </p:txBody>
      </p:sp>
    </p:spTree>
    <p:extLst>
      <p:ext uri="{BB962C8B-B14F-4D97-AF65-F5344CB8AC3E}">
        <p14:creationId xmlns:p14="http://schemas.microsoft.com/office/powerpoint/2010/main" val="1306449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358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ПРОЕКТ   « МЫ-ЗАЩИТНИКИ ОТЕЧЕСТВА»  </vt:lpstr>
      <vt:lpstr>Презентация PowerPoint</vt:lpstr>
      <vt:lpstr>Презентация PowerPoint</vt:lpstr>
      <vt:lpstr>Консультация для родителей</vt:lpstr>
      <vt:lpstr>Ожидаемый результат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Аппликация «Военная техника»</vt:lpstr>
      <vt:lpstr>Рисование «Портрет папы»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ПАТРИОТИЧЕСКОМУ ВОСПИТАНИЮ средняя группа    «ЗАЩИТНИКИ ОТЕЧЕСТВА»</dc:title>
  <dc:creator>ольга клышникова</dc:creator>
  <cp:lastModifiedBy>сад</cp:lastModifiedBy>
  <cp:revision>34</cp:revision>
  <dcterms:created xsi:type="dcterms:W3CDTF">2018-02-12T14:52:51Z</dcterms:created>
  <dcterms:modified xsi:type="dcterms:W3CDTF">2019-08-27T11:30:22Z</dcterms:modified>
</cp:coreProperties>
</file>