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8" r:id="rId9"/>
    <p:sldId id="267" r:id="rId10"/>
    <p:sldId id="261" r:id="rId11"/>
    <p:sldId id="265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77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271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396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29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9436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908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546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46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27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46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13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6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83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1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5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6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5BFED23-E543-44F8-AF84-9DD3A4246D50}" type="datetimeFigureOut">
              <a:rPr lang="ru-RU" smtClean="0"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B462C7-86D6-46C8-8AE0-E9CA1BFD6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775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1C92AA-4107-455B-9B52-F8648CC4E40D}"/>
              </a:ext>
            </a:extLst>
          </p:cNvPr>
          <p:cNvSpPr txBox="1"/>
          <p:nvPr/>
        </p:nvSpPr>
        <p:spPr>
          <a:xfrm flipH="1">
            <a:off x="3024552" y="365760"/>
            <a:ext cx="521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МДОУ «Детский сад №46 С. Васильково»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6104C-D8C7-4AE8-A8BB-4798591C9847}"/>
              </a:ext>
            </a:extLst>
          </p:cNvPr>
          <p:cNvSpPr txBox="1"/>
          <p:nvPr/>
        </p:nvSpPr>
        <p:spPr>
          <a:xfrm>
            <a:off x="1252025" y="1364566"/>
            <a:ext cx="932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     Путешествие по  Свету </a:t>
            </a:r>
            <a:r>
              <a:rPr lang="ru-RU" sz="4400" dirty="0"/>
              <a:t> </a:t>
            </a:r>
          </a:p>
        </p:txBody>
      </p:sp>
      <p:pic>
        <p:nvPicPr>
          <p:cNvPr id="6" name="Рисунок 5" descr="001.jpg">
            <a:extLst>
              <a:ext uri="{FF2B5EF4-FFF2-40B4-BE49-F238E27FC236}">
                <a16:creationId xmlns:a16="http://schemas.microsoft.com/office/drawing/2014/main" id="{8BB2E57C-C9F1-408C-BF87-1D4F920409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176" t="10644"/>
          <a:stretch>
            <a:fillRect/>
          </a:stretch>
        </p:blipFill>
        <p:spPr>
          <a:xfrm>
            <a:off x="2855740" y="2134007"/>
            <a:ext cx="8806375" cy="4156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74411-Clipart-Happy-Desk-Globe-Royalty-Free-Vector-Illustration.jpg">
            <a:extLst>
              <a:ext uri="{FF2B5EF4-FFF2-40B4-BE49-F238E27FC236}">
                <a16:creationId xmlns:a16="http://schemas.microsoft.com/office/drawing/2014/main" id="{0BA2D190-4AD0-460A-8293-F28ED440F6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2500" r="7739" b="2500"/>
          <a:stretch>
            <a:fillRect/>
          </a:stretch>
        </p:blipFill>
        <p:spPr>
          <a:xfrm>
            <a:off x="-42204" y="3280520"/>
            <a:ext cx="3065116" cy="3577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8655E0-826E-42D3-9E34-9D528C6C2DD5}"/>
              </a:ext>
            </a:extLst>
          </p:cNvPr>
          <p:cNvSpPr txBox="1"/>
          <p:nvPr/>
        </p:nvSpPr>
        <p:spPr>
          <a:xfrm>
            <a:off x="8243667" y="6161649"/>
            <a:ext cx="360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Работу подготовила воспитатель :Марченко И.А.</a:t>
            </a:r>
          </a:p>
        </p:txBody>
      </p:sp>
    </p:spTree>
    <p:extLst>
      <p:ext uri="{BB962C8B-B14F-4D97-AF65-F5344CB8AC3E}">
        <p14:creationId xmlns:p14="http://schemas.microsoft.com/office/powerpoint/2010/main" val="9819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6C919C-26B0-4124-954B-C512D11C24A5}"/>
              </a:ext>
            </a:extLst>
          </p:cNvPr>
          <p:cNvSpPr txBox="1"/>
          <p:nvPr/>
        </p:nvSpPr>
        <p:spPr>
          <a:xfrm>
            <a:off x="2128911" y="1536174"/>
            <a:ext cx="7934178" cy="378565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3 этап-ЗАКЛЮЧИТЕЛЬНЫЙ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Рассказы на тему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«Я житель континента, о нём вам расскажу»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« Воспоминания путешественника».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Книга загадок о животных.  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Коллективное рисование карты «Путешествие по континентам».  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Презентация «Путешествие по континентам»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Макет «На Севере»</a:t>
            </a:r>
          </a:p>
        </p:txBody>
      </p:sp>
    </p:spTree>
    <p:extLst>
      <p:ext uri="{BB962C8B-B14F-4D97-AF65-F5344CB8AC3E}">
        <p14:creationId xmlns:p14="http://schemas.microsoft.com/office/powerpoint/2010/main" val="3005987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4BE4A5-4FA2-476C-8E85-2E246B806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8812"/>
            <a:ext cx="9144000" cy="637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16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37469-CDF1-4F89-B1C9-5078F0088EF4}"/>
              </a:ext>
            </a:extLst>
          </p:cNvPr>
          <p:cNvSpPr txBox="1"/>
          <p:nvPr/>
        </p:nvSpPr>
        <p:spPr>
          <a:xfrm rot="10800000" flipH="1" flipV="1">
            <a:off x="970671" y="778077"/>
            <a:ext cx="10548918" cy="27699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ВЫВОД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Дети  получили  первичные представления о семи континентах и некоторых странах мира.  Могут показывать на глобусе континенты и называть их.  Рассказывать о климате континентов и некоторых стран, о растительных и животных эндемиках континентов, о некоторых достопримечательностях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3" name="Picture 2" descr="F:\материки\two-little-pinguins-250x219.jpg">
            <a:extLst>
              <a:ext uri="{FF2B5EF4-FFF2-40B4-BE49-F238E27FC236}">
                <a16:creationId xmlns:a16="http://schemas.microsoft.com/office/drawing/2014/main" id="{973A0EA9-B344-457B-AE01-F2FF5D181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5940"/>
          <a:stretch>
            <a:fillRect/>
          </a:stretch>
        </p:blipFill>
        <p:spPr>
          <a:xfrm>
            <a:off x="4489761" y="3839809"/>
            <a:ext cx="2908016" cy="23705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22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54AED7-64F4-4BC9-94A7-44E18CDE7757}"/>
              </a:ext>
            </a:extLst>
          </p:cNvPr>
          <p:cNvSpPr txBox="1"/>
          <p:nvPr/>
        </p:nvSpPr>
        <p:spPr>
          <a:xfrm>
            <a:off x="1038664" y="967717"/>
            <a:ext cx="10761785" cy="21236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Вид проекта</a:t>
            </a:r>
            <a:r>
              <a:rPr lang="ru-RU" b="1" dirty="0">
                <a:solidFill>
                  <a:srgbClr val="002060"/>
                </a:solidFill>
              </a:rPr>
              <a:t>: </a:t>
            </a:r>
            <a:r>
              <a:rPr lang="ru-RU" sz="2400" b="1" dirty="0" err="1">
                <a:solidFill>
                  <a:srgbClr val="FF0000"/>
                </a:solidFill>
              </a:rPr>
              <a:t>творческо</a:t>
            </a:r>
            <a:r>
              <a:rPr lang="ru-RU" sz="2400" b="1" dirty="0">
                <a:solidFill>
                  <a:srgbClr val="FF0000"/>
                </a:solidFill>
              </a:rPr>
              <a:t> – информационный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Сроки проведения: </a:t>
            </a:r>
            <a:r>
              <a:rPr lang="ru-RU" sz="2400" b="1" dirty="0">
                <a:solidFill>
                  <a:srgbClr val="FF0000"/>
                </a:solidFill>
              </a:rPr>
              <a:t>краткосрочный - 2 недели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Участники</a:t>
            </a:r>
            <a:r>
              <a:rPr lang="ru-RU" sz="2400" b="1" dirty="0">
                <a:solidFill>
                  <a:srgbClr val="FF0000"/>
                </a:solidFill>
              </a:rPr>
              <a:t>: дети подготовительной группы, педагоги, родители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3" name="Рисунок 2" descr="1074411-Clipart-Happy-Desk-Globe-Royalty-Free-Vector-Illustration.jpg">
            <a:extLst>
              <a:ext uri="{FF2B5EF4-FFF2-40B4-BE49-F238E27FC236}">
                <a16:creationId xmlns:a16="http://schemas.microsoft.com/office/drawing/2014/main" id="{9516D3D1-755C-482C-BA88-10EC2798E9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2500" r="7739" b="2500"/>
          <a:stretch>
            <a:fillRect/>
          </a:stretch>
        </p:blipFill>
        <p:spPr>
          <a:xfrm>
            <a:off x="715106" y="3530991"/>
            <a:ext cx="3446611" cy="3172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438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9F16FC-8CDB-4190-89DA-03CEF3E1496C}"/>
              </a:ext>
            </a:extLst>
          </p:cNvPr>
          <p:cNvSpPr txBox="1"/>
          <p:nvPr/>
        </p:nvSpPr>
        <p:spPr>
          <a:xfrm>
            <a:off x="890954" y="228123"/>
            <a:ext cx="10410092" cy="578619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Цель</a:t>
            </a:r>
            <a:r>
              <a:rPr lang="ru-RU" sz="2400" b="1" dirty="0">
                <a:solidFill>
                  <a:srgbClr val="7030A0"/>
                </a:solidFill>
              </a:rPr>
              <a:t>: </a:t>
            </a:r>
            <a:r>
              <a:rPr lang="ru-RU" sz="2400" b="1" dirty="0">
                <a:solidFill>
                  <a:srgbClr val="002060"/>
                </a:solidFill>
              </a:rPr>
              <a:t>познакомить детей с шестью континентами Земли: Евразия, Австралия, Африка, Южная Америка, Северная Америка, Антарктида.</a:t>
            </a:r>
          </a:p>
          <a:p>
            <a:r>
              <a:rPr lang="ru-RU" b="1" dirty="0">
                <a:solidFill>
                  <a:srgbClr val="7030A0"/>
                </a:solidFill>
              </a:rPr>
              <a:t> </a:t>
            </a:r>
          </a:p>
          <a:p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Задачи:  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Закреплять названия континентов: Европа, Азия, Австралия, Африка, Южная Америка, Северная Америка, Антарктида. </a:t>
            </a:r>
          </a:p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Формировать представление детей о климатических условиях на разных континентах земли. Продолжать знакомить детей с географической картой мира, глобусом. .</a:t>
            </a:r>
          </a:p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Воспитывать у детей интерес, уважение к культуре разных народов. </a:t>
            </a:r>
          </a:p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Знакомить детей с природой и климатом изучаемого континента и некоторых стран, дать представление о красоте и разнообразии растительного и животного мира. </a:t>
            </a:r>
          </a:p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Вызвать у детей интерес и любознательность к дальнейшему познанию мира. </a:t>
            </a:r>
          </a:p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Вызвать у детей положительный настрой, обогатить новыми яркими впечатлениями.  Активизировать словарь детей, развивать монологическую и диалогическую речь</a:t>
            </a:r>
          </a:p>
        </p:txBody>
      </p:sp>
    </p:spTree>
    <p:extLst>
      <p:ext uri="{BB962C8B-B14F-4D97-AF65-F5344CB8AC3E}">
        <p14:creationId xmlns:p14="http://schemas.microsoft.com/office/powerpoint/2010/main" val="13719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4DD904-0B17-4CB3-A365-7349A5DE0BBC}"/>
              </a:ext>
            </a:extLst>
          </p:cNvPr>
          <p:cNvSpPr txBox="1"/>
          <p:nvPr/>
        </p:nvSpPr>
        <p:spPr>
          <a:xfrm>
            <a:off x="799514" y="604911"/>
            <a:ext cx="10592972" cy="53860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800" b="1" dirty="0">
                <a:solidFill>
                  <a:srgbClr val="002060"/>
                </a:solidFill>
              </a:rPr>
              <a:t>1 этап ПОДГОТОВИТЕЛЬНЫЙ</a:t>
            </a:r>
          </a:p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«Выбор темы». </a:t>
            </a:r>
          </a:p>
          <a:p>
            <a:r>
              <a:rPr lang="ru-RU" dirty="0"/>
              <a:t>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Так как тема была обозначена, нам оставалось составить план, по которому начнём наше путешествие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Совместно с детьми был составлен маршрут путешествия.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На первой неделе проекта решили отправиться в Австралию, Африку, Антарктиду, Северную и Южную Америку, а на второй недели побывать на самом большом континенте Евразии. 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</a:p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«Сбор сведений».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 При проведении этого этапа в группе организована развивающая среда так, чтобы дети могли самостоятельно искать информацию и излагать ее в разной деятельности (лепка, рисунки, высказывания, рассказы, книги, глобус). Познавательная деятельность осуществлялась через:   совместное чтение научно-художественной, научно-популярной литературы.   организация игровой деятельности в соответствии с темой проекта, просмотр мультфильма. -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58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390CD-0E40-419E-9546-462DA26AF9AA}"/>
              </a:ext>
            </a:extLst>
          </p:cNvPr>
          <p:cNvSpPr txBox="1"/>
          <p:nvPr/>
        </p:nvSpPr>
        <p:spPr>
          <a:xfrm>
            <a:off x="616634" y="566678"/>
            <a:ext cx="10958731" cy="5724644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2 этап- Основной 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Совместная работа воспитателя и детей через:</a:t>
            </a:r>
          </a:p>
          <a:p>
            <a:r>
              <a:rPr lang="ru-RU" sz="2000" dirty="0">
                <a:solidFill>
                  <a:srgbClr val="FF0000"/>
                </a:solidFill>
              </a:rPr>
              <a:t>Познавательную  деятельность:   </a:t>
            </a:r>
            <a:r>
              <a:rPr lang="ru-RU" sz="2000" dirty="0" err="1">
                <a:solidFill>
                  <a:srgbClr val="FF0000"/>
                </a:solidFill>
              </a:rPr>
              <a:t>Беседы,рассматривание</a:t>
            </a:r>
            <a:r>
              <a:rPr lang="ru-RU" sz="2000" dirty="0">
                <a:solidFill>
                  <a:srgbClr val="FF0000"/>
                </a:solidFill>
              </a:rPr>
              <a:t> атласа, </a:t>
            </a:r>
            <a:r>
              <a:rPr lang="ru-RU" sz="2000" dirty="0" err="1">
                <a:solidFill>
                  <a:srgbClr val="FF0000"/>
                </a:solidFill>
              </a:rPr>
              <a:t>энциклопедий,чтение</a:t>
            </a:r>
            <a:r>
              <a:rPr lang="ru-RU" sz="2000" dirty="0">
                <a:solidFill>
                  <a:srgbClr val="FF0000"/>
                </a:solidFill>
              </a:rPr>
              <a:t> литературы. Просмотр мультфильма «Птичка </a:t>
            </a:r>
            <a:r>
              <a:rPr lang="ru-RU" sz="2000" dirty="0" err="1">
                <a:solidFill>
                  <a:srgbClr val="FF0000"/>
                </a:solidFill>
              </a:rPr>
              <a:t>Тари</a:t>
            </a:r>
            <a:r>
              <a:rPr lang="ru-RU" sz="2000" dirty="0">
                <a:solidFill>
                  <a:srgbClr val="FF0000"/>
                </a:solidFill>
              </a:rPr>
              <a:t>». 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Занятие по аппликации «Жираф» -Африка,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Конструирование из бумаги «Вулкан» - Италия, Испания, Греция. 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Лепка «Морской котик» «ПИНГВИН» - Антарктида,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«</a:t>
            </a:r>
            <a:r>
              <a:rPr lang="ru-RU" sz="2000" dirty="0" err="1">
                <a:solidFill>
                  <a:srgbClr val="FF0000"/>
                </a:solidFill>
              </a:rPr>
              <a:t>Каллибри</a:t>
            </a:r>
            <a:r>
              <a:rPr lang="ru-RU" sz="2000" dirty="0">
                <a:solidFill>
                  <a:srgbClr val="FF0000"/>
                </a:solidFill>
              </a:rPr>
              <a:t>» - Южная Америка.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Рисование Бутылочное дерево» - Австралия.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«Водопад </a:t>
            </a:r>
            <a:r>
              <a:rPr lang="ru-RU" sz="2000" dirty="0" err="1">
                <a:solidFill>
                  <a:srgbClr val="FF0000"/>
                </a:solidFill>
              </a:rPr>
              <a:t>Неогарский</a:t>
            </a:r>
            <a:r>
              <a:rPr lang="ru-RU" sz="2000" dirty="0">
                <a:solidFill>
                  <a:srgbClr val="FF0000"/>
                </a:solidFill>
              </a:rPr>
              <a:t>» -Северная Америка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Отгадывание и придумывание загадок о животных. *Настольные игры «Узнай по контуру». *Подвижная игра «Крокодил и зебры». «Донеси мячик» (</a:t>
            </a:r>
            <a:r>
              <a:rPr lang="ru-RU" sz="2000" dirty="0" err="1">
                <a:solidFill>
                  <a:srgbClr val="FF0000"/>
                </a:solidFill>
              </a:rPr>
              <a:t>мячь</a:t>
            </a:r>
            <a:r>
              <a:rPr lang="ru-RU" sz="2000" dirty="0">
                <a:solidFill>
                  <a:srgbClr val="FF0000"/>
                </a:solidFill>
              </a:rPr>
              <a:t> между ног – пингвин). «Кенгуру». «Каньон, водопад». «Летучие мыши».   Дидактическая игра «Чудесный мешочек».  Рассматривание глобуса.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Совместная работа детей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 родителей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1. В выходные дни вместе с детьми </a:t>
            </a:r>
            <a:r>
              <a:rPr lang="ru-RU" sz="2000" dirty="0">
                <a:solidFill>
                  <a:srgbClr val="FF0000"/>
                </a:solidFill>
              </a:rPr>
              <a:t>почитать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интересные факты о континентах. </a:t>
            </a:r>
          </a:p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2.Составить план ответа в рисунках.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530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9C3BFB-A727-4711-A99D-56EC4FAA7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3" y="490415"/>
            <a:ext cx="3889424" cy="51858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45ED2F-F5C7-4389-B3CE-FBD21A79A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61" y="377874"/>
            <a:ext cx="3659654" cy="5185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C9E7BE-8DC1-4518-9B77-0DE1BE633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1" y="490415"/>
            <a:ext cx="3889425" cy="51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9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0FF8CD-1A29-4B1E-8811-88F6C5C48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6098"/>
            <a:ext cx="9144000" cy="58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7D43A3-3517-4148-A1A9-397B9500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86" y="1055078"/>
            <a:ext cx="3803552" cy="50714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025A1B-06E8-489F-8F6F-C3CBA63FD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85" y="358724"/>
            <a:ext cx="4362743" cy="58169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027A8-28BE-4993-88A7-92998736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8" y="323559"/>
            <a:ext cx="4352192" cy="58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2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8312A3-9577-402B-9E2F-DA61CE47E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64" y="436098"/>
            <a:ext cx="7981071" cy="59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7264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</TotalTime>
  <Words>582</Words>
  <Application>Microsoft Office PowerPoint</Application>
  <PresentationFormat>Широкоэкранный</PresentationFormat>
  <Paragraphs>49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</dc:creator>
  <cp:lastModifiedBy>сад</cp:lastModifiedBy>
  <cp:revision>9</cp:revision>
  <dcterms:created xsi:type="dcterms:W3CDTF">2019-08-07T11:24:18Z</dcterms:created>
  <dcterms:modified xsi:type="dcterms:W3CDTF">2020-03-04T10:22:32Z</dcterms:modified>
</cp:coreProperties>
</file>