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5" r:id="rId5"/>
    <p:sldId id="289" r:id="rId6"/>
    <p:sldId id="286" r:id="rId7"/>
    <p:sldId id="292" r:id="rId8"/>
    <p:sldId id="294" r:id="rId9"/>
    <p:sldId id="293" r:id="rId10"/>
    <p:sldId id="28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AC3CE3-6C93-4C4C-8E63-8A617731A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25FD1E-1185-45B2-973C-D4EF210EB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69037-2AEB-406D-A447-ECA50EDBA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785472-1BA7-495D-8772-D4D90B0C5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A2CD44-BF01-45ED-835A-ECCDE0709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09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A68D4-4CCA-40DE-9872-6966E2DF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23A97E-3EC6-406B-A98E-06DBAEC68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F0F57-8AF4-4D93-B29D-BC7D2E51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CB9C6A-2DD5-4532-87A3-6BF0F2E2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211C48-E32D-44C9-ACDE-9B260C50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97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77215C-9E05-460F-AC02-E9A1E917D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351EA1-32C3-40D4-86AC-58DDC1880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B73A51-10BA-4FFA-9661-E3D06BBC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7253E-571E-4F7C-BF79-66FFBF49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3C2426-EDA6-4F43-9064-53C748A3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11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A403E-3224-431A-A3A4-4B57406B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3583A3-BA66-4E00-9F4C-16317B1B1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77FE9-C16B-4D76-AE86-3A2A1BB6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7BE11-46C0-4F74-BC87-E0C4E528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5C429A-131F-43DF-85C1-B4B071B0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72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1E56B-838B-4420-B9FA-9E561A2C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C5630A-661D-4345-AFA4-871812C7B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C7526C-3DD4-4CCA-BBB2-A8E61D96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BE699-4219-40B4-ADF2-D7DF43EB4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130D67-B460-40DA-A6C3-32FD13F6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2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277B0-D1F2-4EAD-B716-31EA1869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347F21-15D2-4758-8E2A-231A2E182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37B8E4-856A-4638-AC31-31FB05E1E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F6BECA-3459-4790-B761-F5661E62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C39B35-5000-45CE-8EF8-18F4F135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1CEED1-B2C0-4F4F-957B-64C529DB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0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60BFB-813C-4D4D-9942-AFE1DBFC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6B129B-E5EE-47CE-BC37-6933C2D1C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D5E59C-E191-4B7E-B2BF-D919859A1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30E632-9F85-4E35-BCCC-B35A1E845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333529-FA32-43A4-A8EA-B1CC5B303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B701E6-4A51-4FFB-85B4-C009D30C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74FC86-274B-4B7B-A4EC-ACC22FC9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BD2E9E-2BF2-4AC5-A09B-C4F6200F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3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45B2D-B223-4762-B61E-4998FFDE6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A1D1F2-C915-49CA-B203-991DBB22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F4745F-2654-44A4-A451-A7BD2C89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BCC2D0-B462-4BE9-ABD9-EFC771F89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8CCCCB-3079-4FA4-9537-12755299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F4EC50-B6FD-43C4-89DA-1571F5AE0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A141D5-E905-4EFA-ACF6-A9E1B30B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62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BA9D2-9463-49B2-BAC5-3741C7715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B0642E-8A1A-481F-A3FD-398E1FAC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BC2317-0B1F-41A2-AA73-0DF55965F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A20A4C-6037-4F6F-95FB-E716C089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BD4FB1-4C36-4D6A-AEF4-B45F79F7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BA4F73-30A9-4E18-A220-4A8140E7D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07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A5814-F186-4E27-9CB7-652105521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252584-47D9-4B32-A128-2013ECBB37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F6EF4E-B6EE-4A56-9554-2EE751F41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90E9FD-92BD-4D19-B495-49A2CC6C9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D1BE8A-A792-4284-8981-C5CC14D8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8D98ED-6E0B-47F7-B3AA-56D83162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58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6E6DE-ACCB-4021-A866-E52B18B84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08A5B1-CFC0-4DEE-A1D9-3E0B719CC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D0F039-046D-494B-893F-543674848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DE806-0B4E-4FA3-A877-B926DF36BE0B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0618B-009B-4E03-AD08-9DCF19AED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52A287-FB41-4490-AB1A-7934C10F0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04E06-6481-456F-91DF-1327B7AD8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40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DEA1C4-FF2E-429B-A217-4A9AEE6CA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" y="167952"/>
            <a:ext cx="11569960" cy="6517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92542-5D0B-424B-B449-06DC961F885F}"/>
              </a:ext>
            </a:extLst>
          </p:cNvPr>
          <p:cNvSpPr txBox="1"/>
          <p:nvPr/>
        </p:nvSpPr>
        <p:spPr>
          <a:xfrm>
            <a:off x="3794448" y="305376"/>
            <a:ext cx="793102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МДОУ « Детский сад №46 с. Васильково»              </a:t>
            </a:r>
          </a:p>
          <a:p>
            <a:endParaRPr lang="ru-RU" sz="4400" b="1" dirty="0">
              <a:solidFill>
                <a:schemeClr val="bg1"/>
              </a:solidFill>
            </a:endParaRPr>
          </a:p>
          <a:p>
            <a:r>
              <a:rPr lang="ru-RU" sz="4400" b="1" dirty="0">
                <a:solidFill>
                  <a:schemeClr val="bg1"/>
                </a:solidFill>
              </a:rPr>
              <a:t>                  Проект</a:t>
            </a:r>
          </a:p>
          <a:p>
            <a:r>
              <a:rPr lang="ru-RU" sz="4400" b="1" dirty="0">
                <a:solidFill>
                  <a:schemeClr val="bg1"/>
                </a:solidFill>
              </a:rPr>
              <a:t> </a:t>
            </a:r>
          </a:p>
          <a:p>
            <a:r>
              <a:rPr lang="ru-RU" sz="4400" b="1" dirty="0">
                <a:solidFill>
                  <a:schemeClr val="bg1"/>
                </a:solidFill>
              </a:rPr>
              <a:t>   "</a:t>
            </a:r>
            <a:r>
              <a:rPr lang="ru-RU" sz="4800" b="1" dirty="0">
                <a:solidFill>
                  <a:schemeClr val="bg1"/>
                </a:solidFill>
              </a:rPr>
              <a:t>Согреем памятью сердца"</a:t>
            </a:r>
            <a:endParaRPr lang="ru-RU" sz="48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5C786-BCA9-4DFA-8FB7-D9D9A29E119C}"/>
              </a:ext>
            </a:extLst>
          </p:cNvPr>
          <p:cNvSpPr txBox="1"/>
          <p:nvPr/>
        </p:nvSpPr>
        <p:spPr>
          <a:xfrm>
            <a:off x="5243804" y="5766318"/>
            <a:ext cx="648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Подготовила  воспитатель: Марченко И.А</a:t>
            </a:r>
          </a:p>
        </p:txBody>
      </p:sp>
    </p:spTree>
    <p:extLst>
      <p:ext uri="{BB962C8B-B14F-4D97-AF65-F5344CB8AC3E}">
        <p14:creationId xmlns:p14="http://schemas.microsoft.com/office/powerpoint/2010/main" val="2405760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\Desktop\презентация\ВОВ\img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6531" y="260648"/>
            <a:ext cx="11215396" cy="633670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41E242-123C-423D-9D15-532047762914}"/>
              </a:ext>
            </a:extLst>
          </p:cNvPr>
          <p:cNvSpPr txBox="1"/>
          <p:nvPr/>
        </p:nvSpPr>
        <p:spPr>
          <a:xfrm>
            <a:off x="1212981" y="447869"/>
            <a:ext cx="8976048" cy="28007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</a:rPr>
              <a:t>Согреем памятью</a:t>
            </a:r>
          </a:p>
          <a:p>
            <a:r>
              <a:rPr lang="ru-RU" sz="8800" b="1" dirty="0">
                <a:solidFill>
                  <a:schemeClr val="bg1"/>
                </a:solidFill>
              </a:rPr>
              <a:t>          сердца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0575CE-A961-4C9E-8BC2-C93C555DA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9ADA2-EC9E-4DDF-8AC3-D0B1C0CBD35A}"/>
              </a:ext>
            </a:extLst>
          </p:cNvPr>
          <p:cNvSpPr txBox="1"/>
          <p:nvPr/>
        </p:nvSpPr>
        <p:spPr>
          <a:xfrm>
            <a:off x="1474237" y="1474237"/>
            <a:ext cx="88267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Вид проекта  </a:t>
            </a:r>
            <a:r>
              <a:rPr lang="ru-RU" sz="2800" b="1" dirty="0"/>
              <a:t>– социально-творческий</a:t>
            </a:r>
            <a:r>
              <a:rPr lang="ru-RU" sz="2400" dirty="0"/>
              <a:t>;</a:t>
            </a:r>
          </a:p>
          <a:p>
            <a:r>
              <a:rPr lang="ru-RU" sz="2400" dirty="0"/>
              <a:t>    </a:t>
            </a:r>
            <a:r>
              <a:rPr lang="ru-RU" sz="2800" b="1" dirty="0">
                <a:solidFill>
                  <a:srgbClr val="C00000"/>
                </a:solidFill>
              </a:rPr>
              <a:t> По типу </a:t>
            </a:r>
            <a:r>
              <a:rPr lang="ru-RU" sz="2800" b="1" dirty="0"/>
              <a:t>– познавательно-развивающий;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По сроку реализации </a:t>
            </a:r>
            <a:r>
              <a:rPr lang="ru-RU" sz="2800" b="1" dirty="0"/>
              <a:t>– среднесрочный </a:t>
            </a:r>
          </a:p>
          <a:p>
            <a:r>
              <a:rPr lang="ru-RU" sz="2800" b="1" dirty="0"/>
              <a:t>(с апреля  по май 2019 г.).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Участники проекта</a:t>
            </a:r>
            <a:r>
              <a:rPr lang="ru-RU" sz="2400" b="1" dirty="0"/>
              <a:t>.  </a:t>
            </a:r>
            <a:endParaRPr lang="ru-RU" sz="2400" dirty="0"/>
          </a:p>
          <a:p>
            <a:r>
              <a:rPr lang="ru-RU" sz="2400" dirty="0"/>
              <a:t>·        дети старшей группы ;</a:t>
            </a:r>
          </a:p>
          <a:p>
            <a:r>
              <a:rPr lang="ru-RU" sz="2400" dirty="0"/>
              <a:t>·        педагоги ДОО;</a:t>
            </a:r>
          </a:p>
          <a:p>
            <a:r>
              <a:rPr lang="ru-RU" sz="2400" dirty="0"/>
              <a:t>·        родители.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98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FA06B-7E4F-4462-B3D4-9A22231B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0"/>
            <a:ext cx="12192000" cy="68612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CFE5C8-9DCC-448D-9384-A1E2A157C439}"/>
              </a:ext>
            </a:extLst>
          </p:cNvPr>
          <p:cNvSpPr txBox="1"/>
          <p:nvPr/>
        </p:nvSpPr>
        <p:spPr>
          <a:xfrm>
            <a:off x="223935" y="410547"/>
            <a:ext cx="1196806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Актуальность проблемы.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dirty="0">
                <a:solidFill>
                  <a:srgbClr val="C00000"/>
                </a:solidFill>
              </a:rPr>
              <a:t>К сожалению, сегодня, в период смены общественных формаций нарушается преемственность поколений в воспитании детей, и прежде всего в сфере передачи нравственного опыта, главных жизненных установок. И наши дошкольники не испытывают чувства гордости за свою Родину, за героев победителей в Великой Отечественной Войне.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В преддверии празднования Дня Победы мы с детьми проводили опрос по выявлению знаний и представлений о ВОВ, который показал что, дети имеют недостаточный уровень знаний о героях Великой Отечественной Войны, о героях – земляках, принимавших участие в ВОВ. Не имеют представлений о причинах возникновения праздника. Таким образом, было принято решение разработать и реализовать проект «Согреем памятью сердца»</a:t>
            </a:r>
            <a:r>
              <a:rPr lang="ru-RU" i="1" dirty="0"/>
              <a:t> </a:t>
            </a:r>
            <a:r>
              <a:rPr lang="ru-RU" sz="2400" i="1" dirty="0">
                <a:solidFill>
                  <a:srgbClr val="C00000"/>
                </a:solidFill>
              </a:rPr>
              <a:t>Проект направлен на патриотическое воспитание детей старшего дошкольного возраста. В процессе реализации проекта у дошкольников формируются чувства привязанности, верности, чувства собственного достоинства, гордости за свою Родину, героев – победителей ВОВ.</a:t>
            </a:r>
            <a:endParaRPr lang="ru-RU" sz="2400" dirty="0">
              <a:solidFill>
                <a:srgbClr val="C00000"/>
              </a:solidFill>
            </a:endParaRPr>
          </a:p>
          <a:p>
            <a:endParaRPr lang="ru-RU" sz="24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70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01E186-5B0B-4AAA-9226-43C24910C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B2177-9914-4695-A313-E1D8CBAD52A9}"/>
              </a:ext>
            </a:extLst>
          </p:cNvPr>
          <p:cNvSpPr txBox="1"/>
          <p:nvPr/>
        </p:nvSpPr>
        <p:spPr>
          <a:xfrm>
            <a:off x="2612571" y="410547"/>
            <a:ext cx="8341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Цель проекта. </a:t>
            </a:r>
            <a:r>
              <a:rPr lang="ru-RU" dirty="0"/>
              <a:t>Сформировать знания о Великой Отечественной Войне, о героическом подвиге советского народа в Великой Отечественной Войне через различные виды деятельности.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b="1" dirty="0"/>
              <a:t>Задачи проекта. </a:t>
            </a:r>
            <a:endParaRPr lang="ru-RU" dirty="0"/>
          </a:p>
          <a:p>
            <a:r>
              <a:rPr lang="ru-RU" b="1" dirty="0"/>
              <a:t>- </a:t>
            </a:r>
            <a:r>
              <a:rPr lang="ru-RU" dirty="0"/>
              <a:t>обобщить и расширить знания детей об истории Великой Отечественной Войны;</a:t>
            </a:r>
          </a:p>
          <a:p>
            <a:r>
              <a:rPr lang="ru-RU" dirty="0"/>
              <a:t>- дать представления о том, что народ помнит и чтит память героев Великой Отечественной Войны 1941-1945 гг.,</a:t>
            </a:r>
          </a:p>
          <a:p>
            <a:r>
              <a:rPr lang="ru-RU" dirty="0"/>
              <a:t>- организовать сотрудничество с родителями в воспитании у дошкольников патриотических чувств;</a:t>
            </a:r>
          </a:p>
          <a:p>
            <a:r>
              <a:rPr lang="ru-RU" dirty="0"/>
              <a:t>- формировать представление о недопустимости повторения войны, чувства гордости за Родину, наш народ;</a:t>
            </a:r>
          </a:p>
          <a:p>
            <a:r>
              <a:rPr lang="ru-RU" dirty="0"/>
              <a:t>- воспитывать гордость и уважение к ветеранам Великой Отечественной Войны.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081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565005-9BCE-43FC-B701-CF53655F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A0037C-25B2-45C5-9C7A-BE2ADEE9C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1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37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009343-6700-4DD8-A0E1-0D1B04CAC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68EBA-3800-46F1-ADFC-2D724C276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7" y="419877"/>
            <a:ext cx="4513684" cy="601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6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FA06B-7E4F-4462-B3D4-9A22231B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89"/>
            <a:ext cx="12192000" cy="6861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9E8FC4-92D4-473C-834E-898546942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9210">
            <a:off x="1004986" y="1053536"/>
            <a:ext cx="3560727" cy="47476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BB0ECC-74B1-4CC9-8DC1-0B532B2F2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00" y="1045152"/>
            <a:ext cx="5529943" cy="41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1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FA06B-7E4F-4462-B3D4-9A22231B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0"/>
            <a:ext cx="12192000" cy="68612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CB752C-8970-42F2-A8BC-DABBB581B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9" y="0"/>
            <a:ext cx="8049208" cy="60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60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FA06B-7E4F-4462-B3D4-9A22231B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0"/>
            <a:ext cx="12192000" cy="68612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A9F345-1FF9-4868-B780-F486457EE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3" y="522515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867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215</Words>
  <Application>Microsoft Office PowerPoint</Application>
  <PresentationFormat>Широкоэкранный</PresentationFormat>
  <Paragraphs>28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</dc:creator>
  <cp:lastModifiedBy>сад</cp:lastModifiedBy>
  <cp:revision>6</cp:revision>
  <dcterms:created xsi:type="dcterms:W3CDTF">2019-09-06T10:06:22Z</dcterms:created>
  <dcterms:modified xsi:type="dcterms:W3CDTF">2019-09-16T12:02:01Z</dcterms:modified>
</cp:coreProperties>
</file>